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69" r:id="rId2"/>
    <p:sldMasterId id="2147483899" r:id="rId3"/>
    <p:sldMasterId id="2147483956" r:id="rId4"/>
  </p:sldMasterIdLst>
  <p:notesMasterIdLst>
    <p:notesMasterId r:id="rId9"/>
  </p:notesMasterIdLst>
  <p:sldIdLst>
    <p:sldId id="257" r:id="rId5"/>
    <p:sldId id="289" r:id="rId6"/>
    <p:sldId id="288"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3202-AE0F-4137-96D1-619F138596BE}"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3C327-CC46-48D5-A961-D71F9E8DC046}" type="slidenum">
              <a:rPr lang="en-US" smtClean="0"/>
              <a:t>‹#›</a:t>
            </a:fld>
            <a:endParaRPr lang="en-US"/>
          </a:p>
        </p:txBody>
      </p:sp>
    </p:spTree>
    <p:extLst>
      <p:ext uri="{BB962C8B-B14F-4D97-AF65-F5344CB8AC3E}">
        <p14:creationId xmlns:p14="http://schemas.microsoft.com/office/powerpoint/2010/main" val="118048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1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λαίσιο κράτησης θέσης εικόνας διαφάνειας 1"/>
          <p:cNvSpPr>
            <a:spLocks noGrp="1" noRot="1" noChangeAspect="1"/>
          </p:cNvSpPr>
          <p:nvPr>
            <p:ph type="sldImg"/>
          </p:nvPr>
        </p:nvSpPr>
        <p:spPr/>
      </p:sp>
      <p:sp>
        <p:nvSpPr>
          <p:cNvPr id="3" name="Πλαίσιο κράτησης θέσης σημειώσεων 2"/>
          <p:cNvSpPr>
            <a:spLocks noGrp="1"/>
          </p:cNvSpPr>
          <p:nvPr>
            <p:ph type="body" idx="1"/>
          </p:nvPr>
        </p:nvSpPr>
        <p:spPr/>
        <p:txBody>
          <a:bodyPr/>
          <a:lstStyle/>
          <a:p>
            <a:endParaRPr lang="el-GR" dirty="0"/>
          </a:p>
        </p:txBody>
      </p:sp>
      <p:sp>
        <p:nvSpPr>
          <p:cNvPr id="4" name="Πλαίσιο κράτησης θέσης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l-GR"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228499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C327-CC46-48D5-A961-D71F9E8DC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5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289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29068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86417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88816" y="228597"/>
            <a:ext cx="841248" cy="384052"/>
          </a:xfrm>
        </p:spPr>
        <p:txBody>
          <a:bodyPr/>
          <a:lstStyle>
            <a:lvl1pPr>
              <a:defRPr>
                <a:solidFill>
                  <a:schemeClr val="tx1"/>
                </a:solidFill>
                <a:effectLst/>
              </a:defRPr>
            </a:lvl1pPr>
          </a:lstStyle>
          <a:p>
            <a:fld id="{2D13F81E-C5BD-4314-B9B9-AAE2702F29D2}"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9318449" y="3340209"/>
            <a:ext cx="5372517" cy="374587"/>
          </a:xfrm>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2894707" cy="2953512"/>
          </a:xfrm>
        </p:spPr>
        <p:txBody>
          <a:bodyPr>
            <a:normAutofit/>
          </a:bodyPr>
          <a:lstStyle>
            <a:lvl1pPr marL="0" indent="0">
              <a:lnSpc>
                <a:spcPct val="100000"/>
              </a:lnSpc>
              <a:buNone/>
              <a:defRPr sz="2400"/>
            </a:lvl1pPr>
            <a:lvl2pPr marL="228600" indent="0">
              <a:lnSpc>
                <a:spcPct val="100000"/>
              </a:lnSpc>
              <a:buNone/>
              <a:defRPr sz="2000"/>
            </a:lvl2pPr>
            <a:lvl3pPr marL="457200" indent="0">
              <a:lnSpc>
                <a:spcPct val="100000"/>
              </a:lnSpc>
              <a:buNone/>
              <a:defRPr sz="1800"/>
            </a:lvl3pPr>
            <a:lvl4pPr marL="685800" indent="0">
              <a:lnSpc>
                <a:spcPct val="100000"/>
              </a:lnSpc>
              <a:buNone/>
              <a:defRPr sz="1600"/>
            </a:lvl4pPr>
            <a:lvl5pPr marL="9144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2894707" cy="1942773"/>
          </a:xfrm>
        </p:spPr>
        <p:txBody>
          <a:bodyPr anchor="b"/>
          <a:lstStyle/>
          <a:p>
            <a:r>
              <a:rPr lang="en-US" dirty="0"/>
              <a:t>Click to edit Master title style</a:t>
            </a:r>
          </a:p>
        </p:txBody>
      </p:sp>
    </p:spTree>
    <p:extLst>
      <p:ext uri="{BB962C8B-B14F-4D97-AF65-F5344CB8AC3E}">
        <p14:creationId xmlns:p14="http://schemas.microsoft.com/office/powerpoint/2010/main" val="556858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1807952" cy="4635132"/>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414320" y="5070445"/>
            <a:ext cx="5803979" cy="1332152"/>
          </a:xfrm>
        </p:spPr>
        <p:txBody>
          <a:bodyPr>
            <a:noAutofit/>
          </a:bodyPr>
          <a:lstStyle>
            <a:lvl1pPr marL="0" indent="0">
              <a:lnSpc>
                <a:spcPct val="100000"/>
              </a:lnSpc>
              <a:buFont typeface="Arial" panose="020B0604020202020204" pitchFamily="34" charset="0"/>
              <a:buNone/>
              <a:defRPr sz="1600"/>
            </a:lvl1pPr>
            <a:lvl2pPr marL="228600" indent="0">
              <a:lnSpc>
                <a:spcPct val="100000"/>
              </a:lnSpc>
              <a:buFont typeface="Arial" panose="020B0604020202020204" pitchFamily="34" charset="0"/>
              <a:buNone/>
              <a:defRPr sz="1400"/>
            </a:lvl2pPr>
            <a:lvl3pPr marL="457200" indent="0">
              <a:lnSpc>
                <a:spcPct val="100000"/>
              </a:lnSpc>
              <a:buFont typeface="Arial" panose="020B0604020202020204" pitchFamily="34" charset="0"/>
              <a:buNone/>
              <a:defRPr sz="1200"/>
            </a:lvl3pPr>
            <a:lvl4pPr marL="685800" indent="0">
              <a:lnSpc>
                <a:spcPct val="100000"/>
              </a:lnSpc>
              <a:buFont typeface="Arial" panose="020B0604020202020204" pitchFamily="34" charset="0"/>
              <a:buNone/>
              <a:defRPr sz="1100"/>
            </a:lvl4pPr>
            <a:lvl5pPr marL="914400" indent="0">
              <a:lnSpc>
                <a:spcPct val="100000"/>
              </a:lnSpc>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5070446"/>
            <a:ext cx="4317026" cy="1332152"/>
          </a:xfrm>
        </p:spPr>
        <p:txBody>
          <a:bodyPr anchor="t">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723284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1807952" cy="377827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21144" y="4197652"/>
            <a:ext cx="7317660" cy="2204945"/>
          </a:xfrm>
        </p:spPr>
        <p:txBody>
          <a:bodyPr>
            <a:noAutofit/>
          </a:bodyPr>
          <a:lstStyle>
            <a:lvl1pPr marL="285750" indent="-285750">
              <a:lnSpc>
                <a:spcPct val="100000"/>
              </a:lnSpc>
              <a:buFont typeface="Arial" panose="020B0604020202020204" pitchFamily="34" charset="0"/>
              <a:buChar char="•"/>
              <a:defRPr sz="1800"/>
            </a:lvl1pPr>
            <a:lvl2pPr marL="514350" indent="-285750">
              <a:lnSpc>
                <a:spcPct val="100000"/>
              </a:lnSpc>
              <a:buFont typeface="Arial" panose="020B0604020202020204" pitchFamily="34" charset="0"/>
              <a:buChar char="•"/>
              <a:defRPr sz="1600"/>
            </a:lvl2pPr>
            <a:lvl3pPr marL="742950" indent="-285750">
              <a:lnSpc>
                <a:spcPct val="100000"/>
              </a:lnSpc>
              <a:buFont typeface="Arial" panose="020B0604020202020204" pitchFamily="34" charset="0"/>
              <a:buChar char="•"/>
              <a:defRPr sz="1400"/>
            </a:lvl3pPr>
            <a:lvl4pPr marL="857250" indent="-171450">
              <a:lnSpc>
                <a:spcPct val="100000"/>
              </a:lnSpc>
              <a:buFont typeface="Arial" panose="020B0604020202020204" pitchFamily="34" charset="0"/>
              <a:buChar char="•"/>
              <a:defRPr sz="1200"/>
            </a:lvl4pPr>
            <a:lvl5pPr marL="1085850" indent="-171450">
              <a:lnSpc>
                <a:spcPct val="100000"/>
              </a:lnSpc>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4194674"/>
            <a:ext cx="2823849" cy="2204944"/>
          </a:xfrm>
        </p:spPr>
        <p:txBody>
          <a:bodyPr anchor="t">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8495043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3079730"/>
            <a:ext cx="11807947" cy="377827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56490" y="251460"/>
            <a:ext cx="886968" cy="384048"/>
          </a:xfrm>
        </p:spPr>
        <p:txBody>
          <a:bodyPr/>
          <a:lstStyle/>
          <a:p>
            <a:fld id="{9128053F-E531-4885-B604-CF1A6DEEE405}"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9332422" y="3362497"/>
            <a:ext cx="5335109" cy="384049"/>
          </a:xfrm>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rot="16200000">
            <a:off x="11679934" y="6350094"/>
            <a:ext cx="640080" cy="384048"/>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39328" y="640077"/>
            <a:ext cx="7099472" cy="2016112"/>
          </a:xfrm>
        </p:spPr>
        <p:txBody>
          <a:bodyPr>
            <a:noAutofit/>
          </a:bodyPr>
          <a:lstStyle>
            <a:lvl1pPr marL="285750" indent="-285750">
              <a:lnSpc>
                <a:spcPct val="100000"/>
              </a:lnSpc>
              <a:buFont typeface="Arial" panose="020B0604020202020204" pitchFamily="34" charset="0"/>
              <a:buChar char="•"/>
              <a:defRPr sz="1800"/>
            </a:lvl1pPr>
            <a:lvl2pPr marL="514350" indent="-285750">
              <a:lnSpc>
                <a:spcPct val="100000"/>
              </a:lnSpc>
              <a:buFont typeface="Arial" panose="020B0604020202020204" pitchFamily="34" charset="0"/>
              <a:buChar char="•"/>
              <a:defRPr sz="1600"/>
            </a:lvl2pPr>
            <a:lvl3pPr marL="742950" indent="-285750">
              <a:lnSpc>
                <a:spcPct val="100000"/>
              </a:lnSpc>
              <a:buFont typeface="Arial" panose="020B0604020202020204" pitchFamily="34" charset="0"/>
              <a:buChar char="•"/>
              <a:defRPr sz="1400"/>
            </a:lvl3pPr>
            <a:lvl4pPr marL="857250" indent="-171450">
              <a:lnSpc>
                <a:spcPct val="100000"/>
              </a:lnSpc>
              <a:buFont typeface="Arial" panose="020B0604020202020204" pitchFamily="34" charset="0"/>
              <a:buChar char="•"/>
              <a:defRPr sz="1200"/>
            </a:lvl4pPr>
            <a:lvl5pPr marL="1085850" indent="-171450">
              <a:lnSpc>
                <a:spcPct val="100000"/>
              </a:lnSpc>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6" y="640077"/>
            <a:ext cx="3021529" cy="2011953"/>
          </a:xfrm>
        </p:spPr>
        <p:txBody>
          <a:bodyPr anchor="t">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483901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69152" y="1993348"/>
            <a:ext cx="5442604" cy="4220413"/>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580910" y="1993349"/>
            <a:ext cx="4657891" cy="4220413"/>
          </a:xfrm>
        </p:spPr>
        <p:txBody>
          <a:bodyPr/>
          <a:lstStyle>
            <a:lvl1pPr>
              <a:lnSpc>
                <a:spcPct val="100000"/>
              </a:lnSpc>
              <a:defRPr sz="18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8" y="640078"/>
            <a:ext cx="10690154" cy="933889"/>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5744883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48647" y="2662000"/>
            <a:ext cx="4907263" cy="3551762"/>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04554" y="640077"/>
            <a:ext cx="5234247" cy="557368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640077"/>
            <a:ext cx="4907265" cy="160254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4276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48647" y="2662000"/>
            <a:ext cx="3871623" cy="3551762"/>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68917" y="640077"/>
            <a:ext cx="6249382" cy="557368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640077"/>
            <a:ext cx="3871623" cy="1602540"/>
          </a:xfrm>
        </p:spPr>
        <p:txBody>
          <a:bodyPr lIns="91440" tIns="91440" anchor="t">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02573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ig Number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7" y="5299364"/>
            <a:ext cx="10746884" cy="914398"/>
          </a:xfrm>
        </p:spPr>
        <p:txBody>
          <a:bodyPr anchor="t">
            <a:normAutofit/>
          </a:bodyPr>
          <a:lstStyle>
            <a:lvl1pPr marL="0" indent="0" algn="l">
              <a:lnSpc>
                <a:spcPct val="100000"/>
              </a:lnSpc>
              <a:buNone/>
              <a:defRPr sz="22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8648" y="640078"/>
            <a:ext cx="10746881" cy="4261106"/>
          </a:xfrm>
        </p:spPr>
        <p:txBody>
          <a:bodyPr anchor="b">
            <a:normAutofit/>
          </a:bodyPr>
          <a:lstStyle>
            <a:lvl1pPr algn="l">
              <a:defRPr sz="20000">
                <a:solidFill>
                  <a:schemeClr val="tx1"/>
                </a:solidFill>
              </a:defRPr>
            </a:lvl1pPr>
          </a:lstStyle>
          <a:p>
            <a:r>
              <a:rPr lang="en-US" dirty="0"/>
              <a:t>##%</a:t>
            </a:r>
          </a:p>
        </p:txBody>
      </p:sp>
    </p:spTree>
    <p:extLst>
      <p:ext uri="{BB962C8B-B14F-4D97-AF65-F5344CB8AC3E}">
        <p14:creationId xmlns:p14="http://schemas.microsoft.com/office/powerpoint/2010/main" val="21653933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987636"/>
            <a:ext cx="7525512" cy="122612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8648" y="640078"/>
            <a:ext cx="10690156" cy="4169666"/>
          </a:xfrm>
        </p:spPr>
        <p:txBody>
          <a:bodyPr anchor="b">
            <a:normAutofit/>
          </a:bodyPr>
          <a:lstStyle>
            <a:lvl1pPr algn="ctr">
              <a:defRPr sz="23200">
                <a:solidFill>
                  <a:schemeClr val="tx1"/>
                </a:solidFill>
              </a:defRPr>
            </a:lvl1pPr>
          </a:lstStyle>
          <a:p>
            <a:r>
              <a:rPr lang="en-US" dirty="0"/>
              <a:t>##%</a:t>
            </a:r>
          </a:p>
        </p:txBody>
      </p:sp>
    </p:spTree>
    <p:extLst>
      <p:ext uri="{BB962C8B-B14F-4D97-AF65-F5344CB8AC3E}">
        <p14:creationId xmlns:p14="http://schemas.microsoft.com/office/powerpoint/2010/main" val="662814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Big Number 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AFE8D-E6F6-F95B-AE55-3E20B32F4478}"/>
              </a:ext>
            </a:extLst>
          </p:cNvPr>
          <p:cNvSpPr/>
          <p:nvPr userDrawn="1"/>
        </p:nvSpPr>
        <p:spPr>
          <a:xfrm>
            <a:off x="0" y="-1"/>
            <a:ext cx="11807951"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483EFCC7-B7E8-4ABE-BBCB-C75FD27800CD}"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987636"/>
            <a:ext cx="7525512" cy="122612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8647" y="640078"/>
            <a:ext cx="10690156" cy="4169666"/>
          </a:xfrm>
        </p:spPr>
        <p:txBody>
          <a:bodyPr anchor="b">
            <a:normAutofit/>
          </a:bodyPr>
          <a:lstStyle>
            <a:lvl1pPr algn="ctr">
              <a:defRPr sz="23200">
                <a:solidFill>
                  <a:schemeClr val="tx1"/>
                </a:solidFill>
              </a:defRPr>
            </a:lvl1pPr>
          </a:lstStyle>
          <a:p>
            <a:r>
              <a:rPr lang="en-US" dirty="0"/>
              <a:t>##%</a:t>
            </a:r>
          </a:p>
        </p:txBody>
      </p:sp>
    </p:spTree>
    <p:extLst>
      <p:ext uri="{BB962C8B-B14F-4D97-AF65-F5344CB8AC3E}">
        <p14:creationId xmlns:p14="http://schemas.microsoft.com/office/powerpoint/2010/main" val="20006500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1807654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140A1F3-DA5D-4F2E-B759-748FF8D0ACA9}" type="datetime1">
              <a:rPr lang="en-US" smtClean="0"/>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78" y="640078"/>
            <a:ext cx="8238746" cy="5573684"/>
          </a:xfrm>
        </p:spPr>
        <p:txBody>
          <a:bodyPr anchor="ctr">
            <a:noAutofit/>
          </a:bodyPr>
          <a:lstStyle>
            <a:lvl1pPr marL="0" indent="0">
              <a:lnSpc>
                <a:spcPct val="100000"/>
              </a:lnSpc>
              <a:buNone/>
              <a:defRPr sz="4000" b="1"/>
            </a:lvl1pPr>
            <a:lvl2pPr marL="228600" indent="0">
              <a:lnSpc>
                <a:spcPct val="100000"/>
              </a:lnSpc>
              <a:buNone/>
              <a:defRPr sz="4000" b="1"/>
            </a:lvl2pPr>
            <a:lvl3pPr marL="457200" indent="0">
              <a:lnSpc>
                <a:spcPct val="100000"/>
              </a:lnSpc>
              <a:buNone/>
              <a:defRPr sz="4000" b="1"/>
            </a:lvl3pPr>
            <a:lvl4pPr marL="685800" indent="0">
              <a:lnSpc>
                <a:spcPct val="100000"/>
              </a:lnSpc>
              <a:buNone/>
              <a:defRPr sz="40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888197"/>
            <a:ext cx="10652760" cy="779015"/>
          </a:xfrm>
        </p:spPr>
        <p:txBody>
          <a:bodyPr/>
          <a:lstStyle/>
          <a:p>
            <a:r>
              <a:rPr lang="en-US"/>
              <a:t>Click to edit Master title style</a:t>
            </a:r>
          </a:p>
        </p:txBody>
      </p:sp>
    </p:spTree>
    <p:extLst>
      <p:ext uri="{BB962C8B-B14F-4D97-AF65-F5344CB8AC3E}">
        <p14:creationId xmlns:p14="http://schemas.microsoft.com/office/powerpoint/2010/main" val="3287285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301B1322-4C31-4D1F-88B1-5F79F56892AE}" type="datetime1">
              <a:rPr lang="en-US" smtClean="0"/>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78" y="-841525"/>
            <a:ext cx="8238746" cy="591075"/>
          </a:xfrm>
        </p:spPr>
        <p:txBody>
          <a:bodyPr anchor="b">
            <a:noAutofit/>
          </a:bodyPr>
          <a:lstStyle>
            <a:lvl1pPr marL="0" indent="0">
              <a:lnSpc>
                <a:spcPct val="100000"/>
              </a:lnSpc>
              <a:buNone/>
              <a:defRPr sz="18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Master title style</a:t>
            </a: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40078" y="841257"/>
            <a:ext cx="9764686" cy="5372505"/>
          </a:xfrm>
        </p:spPr>
        <p:txBody>
          <a:bodyPr anchor="b"/>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3477294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78" y="640078"/>
            <a:ext cx="8238746" cy="5573684"/>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Tree>
    <p:extLst>
      <p:ext uri="{BB962C8B-B14F-4D97-AF65-F5344CB8AC3E}">
        <p14:creationId xmlns:p14="http://schemas.microsoft.com/office/powerpoint/2010/main" val="38002350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428752"/>
            <a:ext cx="9198864" cy="466344"/>
          </a:xfrm>
        </p:spPr>
        <p:txBody>
          <a:bodyPr anchor="ctr">
            <a:normAutofit/>
          </a:bodyPr>
          <a:lstStyle>
            <a:lvl1pPr marL="0" indent="0" algn="l">
              <a:lnSpc>
                <a:spcPct val="100000"/>
              </a:lnSpc>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algn="l">
              <a:lnSpc>
                <a:spcPct val="100000"/>
              </a:lnSpc>
              <a:defRPr sz="4000" b="0"/>
            </a:lvl1pPr>
          </a:lstStyle>
          <a:p>
            <a:r>
              <a:rPr lang="en-US" dirty="0"/>
              <a:t>Click to edit Quote</a:t>
            </a:r>
          </a:p>
        </p:txBody>
      </p:sp>
    </p:spTree>
    <p:extLst>
      <p:ext uri="{BB962C8B-B14F-4D97-AF65-F5344CB8AC3E}">
        <p14:creationId xmlns:p14="http://schemas.microsoft.com/office/powerpoint/2010/main" val="16506529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80CAA-82CE-AE1A-79D9-74B40375C465}"/>
              </a:ext>
            </a:extLst>
          </p:cNvPr>
          <p:cNvSpPr/>
          <p:nvPr userDrawn="1"/>
        </p:nvSpPr>
        <p:spPr>
          <a:xfrm>
            <a:off x="0" y="-1"/>
            <a:ext cx="11807951"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9247CA6-BC1D-429A-A289-4E939E49554A}"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49240"/>
            <a:ext cx="9198864" cy="466344"/>
          </a:xfrm>
        </p:spPr>
        <p:txBody>
          <a:bodyPr anchor="ctr">
            <a:normAutofit/>
          </a:bodyPr>
          <a:lstStyle>
            <a:lvl1pPr marL="0" indent="0" algn="l">
              <a:lnSpc>
                <a:spcPct val="100000"/>
              </a:lnSpc>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algn="l">
              <a:lnSpc>
                <a:spcPct val="100000"/>
              </a:lnSpc>
              <a:defRPr sz="3200" b="0"/>
            </a:lvl1pPr>
          </a:lstStyle>
          <a:p>
            <a:r>
              <a:rPr lang="en-US" dirty="0"/>
              <a:t>Click to edit Quote</a:t>
            </a:r>
          </a:p>
        </p:txBody>
      </p:sp>
    </p:spTree>
    <p:extLst>
      <p:ext uri="{BB962C8B-B14F-4D97-AF65-F5344CB8AC3E}">
        <p14:creationId xmlns:p14="http://schemas.microsoft.com/office/powerpoint/2010/main" val="1759581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40076" y="5669280"/>
            <a:ext cx="8933691" cy="544482"/>
          </a:xfrm>
        </p:spPr>
        <p:txBody>
          <a:bodyPr anchor="ctr">
            <a:normAutofit/>
          </a:bodyPr>
          <a:lstStyle>
            <a:lvl1pPr marL="0" indent="0" algn="l">
              <a:lnSpc>
                <a:spcPct val="100000"/>
              </a:lnSpc>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40078" y="1234440"/>
            <a:ext cx="8933690" cy="3169920"/>
          </a:xfrm>
        </p:spPr>
        <p:txBody>
          <a:bodyPr anchor="ctr">
            <a:normAutofit/>
          </a:bodyPr>
          <a:lstStyle>
            <a:lvl1pPr algn="l">
              <a:lnSpc>
                <a:spcPct val="100000"/>
              </a:lnSpc>
              <a:defRPr sz="4000" b="0"/>
            </a:lvl1pPr>
          </a:lstStyle>
          <a:p>
            <a:r>
              <a:rPr lang="en-US" dirty="0"/>
              <a:t>Click to edit Quote</a:t>
            </a:r>
          </a:p>
        </p:txBody>
      </p:sp>
    </p:spTree>
    <p:extLst>
      <p:ext uri="{BB962C8B-B14F-4D97-AF65-F5344CB8AC3E}">
        <p14:creationId xmlns:p14="http://schemas.microsoft.com/office/powerpoint/2010/main" val="29180916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291CE83-67BA-4B15-B48A-7DC5C0636664}"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9A01C0A-2BB6-49E7-91A3-DCB9F9F59583}" type="slidenum">
              <a:rPr lang="en-US" smtClean="0"/>
              <a:pPr/>
              <a:t>‹#›</a:t>
            </a:fld>
            <a:endParaRPr lang="en-US" dirty="0"/>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066601" cy="4351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548648" y="1825624"/>
            <a:ext cx="5066602" cy="43881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8" y="640078"/>
            <a:ext cx="10690153" cy="1040820"/>
          </a:xfrm>
        </p:spPr>
        <p:txBody>
          <a:bodyPr/>
          <a:lstStyle/>
          <a:p>
            <a:r>
              <a:rPr lang="en-US"/>
              <a:t>Click to edit Master title style</a:t>
            </a:r>
            <a:endParaRPr lang="en-US" dirty="0"/>
          </a:p>
        </p:txBody>
      </p:sp>
    </p:spTree>
    <p:extLst>
      <p:ext uri="{BB962C8B-B14F-4D97-AF65-F5344CB8AC3E}">
        <p14:creationId xmlns:p14="http://schemas.microsoft.com/office/powerpoint/2010/main" val="3269301855"/>
      </p:ext>
    </p:extLst>
  </p:cSld>
  <p:clrMapOvr>
    <a:masterClrMapping/>
  </p:clrMapOvr>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1/15/2026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228076" y="2387600"/>
            <a:ext cx="5010725" cy="382616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28076" y="1826185"/>
            <a:ext cx="5010727" cy="419384"/>
          </a:xfrm>
        </p:spPr>
        <p:txBody>
          <a:bodyPr anchor="b">
            <a:normAutofit/>
          </a:bodyPr>
          <a:lstStyle>
            <a:lvl1pPr marL="0" indent="0">
              <a:lnSpc>
                <a:spcPct val="10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548648" y="2387600"/>
            <a:ext cx="5110276" cy="382616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48646" y="1826185"/>
            <a:ext cx="5110277" cy="419384"/>
          </a:xfrm>
        </p:spPr>
        <p:txBody>
          <a:bodyPr anchor="b">
            <a:normAutofit/>
          </a:bodyPr>
          <a:lstStyle>
            <a:lvl1pPr marL="0" indent="0">
              <a:lnSpc>
                <a:spcPct val="10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48646" y="640078"/>
            <a:ext cx="10690157" cy="1050610"/>
          </a:xfrm>
        </p:spPr>
        <p:txBody>
          <a:bodyPr/>
          <a:lstStyle/>
          <a:p>
            <a:r>
              <a:rPr lang="en-US"/>
              <a:t>Click to edit Master title style</a:t>
            </a:r>
          </a:p>
        </p:txBody>
      </p:sp>
    </p:spTree>
    <p:extLst>
      <p:ext uri="{BB962C8B-B14F-4D97-AF65-F5344CB8AC3E}">
        <p14:creationId xmlns:p14="http://schemas.microsoft.com/office/powerpoint/2010/main" val="16635813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291CE83-67BA-4B15-B48A-7DC5C0636664}" type="datetime1">
              <a:rPr lang="en-US" smtClean="0"/>
              <a:pPr/>
              <a:t>1/15/2026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919563959"/>
      </p:ext>
    </p:extLst>
  </p:cSld>
  <p:clrMapOvr>
    <a:masterClrMapping/>
  </p:clrMapOvr>
  <p:hf hdr="0" ftr="0"/>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1/15/2026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4803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21873464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291CE83-67BA-4B15-B48A-7DC5C0636664}" type="datetime1">
              <a:rPr lang="en-US" smtClean="0"/>
              <a:pPr/>
              <a:t>1/15/2026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09A01C0A-2BB6-49E7-91A3-DCB9F9F59583}" type="slidenum">
              <a:rPr lang="en-US" smtClean="0"/>
              <a:pPr/>
              <a:t>‹#›</a:t>
            </a:fld>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43260" y="640078"/>
            <a:ext cx="6195542" cy="5573684"/>
          </a:xfrm>
        </p:spPr>
        <p:txBody>
          <a:bodyPr>
            <a:normAutofit/>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48647" y="2470245"/>
            <a:ext cx="3945971" cy="374351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48642" y="640078"/>
            <a:ext cx="3945971" cy="1671043"/>
          </a:xfrm>
        </p:spPr>
        <p:txBody>
          <a:bodyPr anchor="t">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5910050"/>
      </p:ext>
    </p:extLst>
  </p:cSld>
  <p:clrMapOvr>
    <a:masterClrMapping/>
  </p:clrMapOvr>
  <p:hf hdr="0" ftr="0"/>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4971883" y="640079"/>
            <a:ext cx="6285582" cy="5573684"/>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1/15/2026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48647" y="2826137"/>
            <a:ext cx="3879130" cy="3387625"/>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44107" y="640079"/>
            <a:ext cx="3879129" cy="2021922"/>
          </a:xfrm>
        </p:spPr>
        <p:txBody>
          <a:bodyPr anchor="t">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39195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0645BE-AC35-911F-0084-2CC2C836EB4D}"/>
              </a:ext>
            </a:extLst>
          </p:cNvPr>
          <p:cNvSpPr/>
          <p:nvPr userDrawn="1"/>
        </p:nvSpPr>
        <p:spPr>
          <a:xfrm>
            <a:off x="0" y="-1"/>
            <a:ext cx="11807951"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57987AA-E4E6-4FC1-BAD8-09A952212C58}" type="datetime1">
              <a:rPr lang="en-US" smtClean="0"/>
              <a:pPr/>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8648" y="3594099"/>
            <a:ext cx="10690154" cy="2619663"/>
          </a:xfrm>
        </p:spPr>
        <p:txBody>
          <a:bodyPr/>
          <a:lstStyle>
            <a:lvl1pPr marL="0" indent="0">
              <a:lnSpc>
                <a:spcPct val="100000"/>
              </a:lnSpc>
              <a:buNone/>
              <a:defRPr/>
            </a:lvl1pPr>
            <a:lvl2pPr marL="228600" indent="0">
              <a:lnSpc>
                <a:spcPct val="100000"/>
              </a:lnSpc>
              <a:buNone/>
              <a:defRPr/>
            </a:lvl2pPr>
            <a:lvl3pPr marL="457200" indent="0">
              <a:lnSpc>
                <a:spcPct val="100000"/>
              </a:lnSpc>
              <a:buNone/>
              <a:defRPr/>
            </a:lvl3pPr>
            <a:lvl4pPr marL="685800" indent="0">
              <a:lnSpc>
                <a:spcPct val="100000"/>
              </a:lnSpc>
              <a:buNone/>
              <a:defRPr/>
            </a:lvl4pPr>
            <a:lvl5pPr marL="9144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8" y="1847088"/>
            <a:ext cx="7408336" cy="1133856"/>
          </a:xfrm>
        </p:spPr>
        <p:txBody>
          <a:bodyPr anchor="b">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670080290"/>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7E2D40-0539-03CF-D61C-37822ABA17A8}"/>
              </a:ext>
            </a:extLst>
          </p:cNvPr>
          <p:cNvSpPr/>
          <p:nvPr userDrawn="1"/>
        </p:nvSpPr>
        <p:spPr>
          <a:xfrm>
            <a:off x="0" y="-1"/>
            <a:ext cx="11807951"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043CF65F-0E21-48DE-8D75-4BF66A547E8E}" type="datetime1">
              <a:rPr lang="en-US" smtClean="0"/>
              <a:pPr/>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48647" y="3792262"/>
            <a:ext cx="8494767" cy="1279615"/>
          </a:xfrm>
        </p:spPr>
        <p:txBody>
          <a:bodyPr>
            <a:noAutofit/>
          </a:bodyPr>
          <a:lstStyle>
            <a:lvl1pPr marL="0" indent="0">
              <a:lnSpc>
                <a:spcPct val="100000"/>
              </a:lnSpc>
              <a:buNone/>
              <a:defRPr sz="2400"/>
            </a:lvl1pPr>
            <a:lvl2pPr marL="228600" indent="0">
              <a:lnSpc>
                <a:spcPct val="100000"/>
              </a:lnSpc>
              <a:buNone/>
              <a:defRPr sz="2000"/>
            </a:lvl2pPr>
            <a:lvl3pPr marL="457200" indent="0">
              <a:lnSpc>
                <a:spcPct val="100000"/>
              </a:lnSpc>
              <a:buNone/>
              <a:defRPr sz="1800"/>
            </a:lvl3pPr>
            <a:lvl4pPr marL="685800" indent="0">
              <a:lnSpc>
                <a:spcPct val="100000"/>
              </a:lnSpc>
              <a:buNone/>
              <a:defRPr sz="1600"/>
            </a:lvl4pPr>
            <a:lvl5pPr marL="9144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7" y="1627318"/>
            <a:ext cx="8494767" cy="1842020"/>
          </a:xfrm>
        </p:spPr>
        <p:txBody>
          <a:bodyPr anchor="b">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7033770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Content photo 18">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46C58F9-5CE0-4282-46E0-3E3A700FDB38}"/>
              </a:ext>
            </a:extLst>
          </p:cNvPr>
          <p:cNvSpPr>
            <a:spLocks noGrp="1"/>
          </p:cNvSpPr>
          <p:nvPr>
            <p:ph type="pic" sz="quarter" idx="10"/>
          </p:nvPr>
        </p:nvSpPr>
        <p:spPr>
          <a:xfrm>
            <a:off x="1395412" y="653461"/>
            <a:ext cx="4597556" cy="5549900"/>
          </a:xfrm>
          <a:custGeom>
            <a:avLst/>
            <a:gdLst>
              <a:gd name="connsiteX0" fmla="*/ 2179508 w 4597556"/>
              <a:gd name="connsiteY0" fmla="*/ 0 h 5549900"/>
              <a:gd name="connsiteX1" fmla="*/ 4597556 w 4597556"/>
              <a:gd name="connsiteY1" fmla="*/ 0 h 5549900"/>
              <a:gd name="connsiteX2" fmla="*/ 4597556 w 4597556"/>
              <a:gd name="connsiteY2" fmla="*/ 2476634 h 5549900"/>
              <a:gd name="connsiteX3" fmla="*/ 4502141 w 4597556"/>
              <a:gd name="connsiteY3" fmla="*/ 2476634 h 5549900"/>
              <a:gd name="connsiteX4" fmla="*/ 4502141 w 4597556"/>
              <a:gd name="connsiteY4" fmla="*/ 4729244 h 5549900"/>
              <a:gd name="connsiteX5" fmla="*/ 4597556 w 4597556"/>
              <a:gd name="connsiteY5" fmla="*/ 4729244 h 5549900"/>
              <a:gd name="connsiteX6" fmla="*/ 4597556 w 4597556"/>
              <a:gd name="connsiteY6" fmla="*/ 5549900 h 5549900"/>
              <a:gd name="connsiteX7" fmla="*/ 0 w 4597556"/>
              <a:gd name="connsiteY7" fmla="*/ 5549900 h 5549900"/>
              <a:gd name="connsiteX8" fmla="*/ 0 w 4597556"/>
              <a:gd name="connsiteY8" fmla="*/ 1321566 h 5549900"/>
              <a:gd name="connsiteX9" fmla="*/ 2179508 w 4597556"/>
              <a:gd name="connsiteY9" fmla="*/ 1321566 h 554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556" h="5549900">
                <a:moveTo>
                  <a:pt x="2179508" y="0"/>
                </a:moveTo>
                <a:lnTo>
                  <a:pt x="4597556" y="0"/>
                </a:lnTo>
                <a:lnTo>
                  <a:pt x="4597556" y="2476634"/>
                </a:lnTo>
                <a:lnTo>
                  <a:pt x="4502141" y="2476634"/>
                </a:lnTo>
                <a:lnTo>
                  <a:pt x="4502141" y="4729244"/>
                </a:lnTo>
                <a:lnTo>
                  <a:pt x="4597556" y="4729244"/>
                </a:lnTo>
                <a:lnTo>
                  <a:pt x="4597556" y="5549900"/>
                </a:lnTo>
                <a:lnTo>
                  <a:pt x="0" y="5549900"/>
                </a:lnTo>
                <a:lnTo>
                  <a:pt x="0" y="1321566"/>
                </a:lnTo>
                <a:lnTo>
                  <a:pt x="2179508" y="1321566"/>
                </a:lnTo>
                <a:close/>
              </a:path>
            </a:pathLst>
          </a:custGeo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wrap="square">
            <a:noAutofit/>
          </a:bodyPr>
          <a:lstStyle/>
          <a:p>
            <a:endParaRPr lang="en-US" dirty="0"/>
          </a:p>
        </p:txBody>
      </p:sp>
      <p:sp>
        <p:nvSpPr>
          <p:cNvPr id="4" name="Rectangle 3">
            <a:extLst>
              <a:ext uri="{FF2B5EF4-FFF2-40B4-BE49-F238E27FC236}">
                <a16:creationId xmlns:a16="http://schemas.microsoft.com/office/drawing/2014/main" id="{6D80952A-DC24-8DFB-F8E3-1AAC5A9D5F6C}"/>
              </a:ext>
            </a:extLst>
          </p:cNvPr>
          <p:cNvSpPr/>
          <p:nvPr userDrawn="1"/>
        </p:nvSpPr>
        <p:spPr>
          <a:xfrm>
            <a:off x="11792373" y="0"/>
            <a:ext cx="40881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3">
            <a:extLst>
              <a:ext uri="{FF2B5EF4-FFF2-40B4-BE49-F238E27FC236}">
                <a16:creationId xmlns:a16="http://schemas.microsoft.com/office/drawing/2014/main" id="{A79D49B1-D905-CE2E-C062-AB1BDD014E8B}"/>
              </a:ext>
            </a:extLst>
          </p:cNvPr>
          <p:cNvSpPr>
            <a:spLocks noGrp="1"/>
          </p:cNvSpPr>
          <p:nvPr>
            <p:ph type="dt" sz="half" idx="11"/>
          </p:nvPr>
        </p:nvSpPr>
        <p:spPr>
          <a:xfrm rot="16200000">
            <a:off x="11577948" y="230006"/>
            <a:ext cx="844062" cy="384047"/>
          </a:xfrm>
        </p:spPr>
        <p:txBody>
          <a:bodyPr/>
          <a:lstStyle>
            <a:lvl1pPr>
              <a:defRPr>
                <a:solidFill>
                  <a:schemeClr val="tx1"/>
                </a:solidFill>
              </a:defRPr>
            </a:lvl1pPr>
          </a:lstStyle>
          <a:p>
            <a:fld id="{043CF65F-0E21-48DE-8D75-4BF66A547E8E}" type="datetime1">
              <a:rPr lang="en-US" smtClean="0"/>
              <a:pPr/>
              <a:t>1/15/2026</a:t>
            </a:fld>
            <a:endParaRPr lang="en-US" dirty="0"/>
          </a:p>
        </p:txBody>
      </p:sp>
      <p:sp>
        <p:nvSpPr>
          <p:cNvPr id="7" name="Footer Placeholder 4">
            <a:extLst>
              <a:ext uri="{FF2B5EF4-FFF2-40B4-BE49-F238E27FC236}">
                <a16:creationId xmlns:a16="http://schemas.microsoft.com/office/drawing/2014/main" id="{B1FC8BC9-F44B-803F-5CD7-ADFC9673F03F}"/>
              </a:ext>
            </a:extLst>
          </p:cNvPr>
          <p:cNvSpPr>
            <a:spLocks noGrp="1"/>
          </p:cNvSpPr>
          <p:nvPr>
            <p:ph type="ftr" sz="quarter" idx="12"/>
          </p:nvPr>
        </p:nvSpPr>
        <p:spPr>
          <a:xfrm rot="16200000">
            <a:off x="9313725" y="3338288"/>
            <a:ext cx="5372505" cy="384047"/>
          </a:xfrm>
        </p:spPr>
        <p:txBody>
          <a:bodyPr/>
          <a:lstStyle>
            <a:lvl1pPr>
              <a:defRPr>
                <a:solidFill>
                  <a:schemeClr val="tx1"/>
                </a:solidFill>
              </a:defRPr>
            </a:lvl1pPr>
          </a:lstStyle>
          <a:p>
            <a:r>
              <a:rPr lang="en-US" dirty="0"/>
              <a:t>Presentation Title</a:t>
            </a:r>
          </a:p>
        </p:txBody>
      </p:sp>
      <p:sp>
        <p:nvSpPr>
          <p:cNvPr id="8" name="Slide Number Placeholder 5">
            <a:extLst>
              <a:ext uri="{FF2B5EF4-FFF2-40B4-BE49-F238E27FC236}">
                <a16:creationId xmlns:a16="http://schemas.microsoft.com/office/drawing/2014/main" id="{AAA75D29-C079-E864-B363-40064D1938B8}"/>
              </a:ext>
            </a:extLst>
          </p:cNvPr>
          <p:cNvSpPr>
            <a:spLocks noGrp="1"/>
          </p:cNvSpPr>
          <p:nvPr>
            <p:ph type="sldNum" sz="quarter" idx="13"/>
          </p:nvPr>
        </p:nvSpPr>
        <p:spPr>
          <a:xfrm rot="16200000">
            <a:off x="11679259" y="6345258"/>
            <a:ext cx="641433" cy="38404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17" name="Rectangle 16">
            <a:extLst>
              <a:ext uri="{FF2B5EF4-FFF2-40B4-BE49-F238E27FC236}">
                <a16:creationId xmlns:a16="http://schemas.microsoft.com/office/drawing/2014/main" id="{CB5BB9C8-B774-7D15-8251-AC8ED5B99387}"/>
              </a:ext>
              <a:ext uri="{C183D7F6-B498-43B3-948B-1728B52AA6E4}">
                <adec:decorative xmlns:adec="http://schemas.microsoft.com/office/drawing/2017/decorative" xmlns="" val="1"/>
              </a:ext>
            </a:extLst>
          </p:cNvPr>
          <p:cNvSpPr/>
          <p:nvPr/>
        </p:nvSpPr>
        <p:spPr>
          <a:xfrm>
            <a:off x="5867073" y="3130095"/>
            <a:ext cx="228928" cy="225261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sp>
        <p:nvSpPr>
          <p:cNvPr id="9" name="Rectangle 8">
            <a:extLst>
              <a:ext uri="{FF2B5EF4-FFF2-40B4-BE49-F238E27FC236}">
                <a16:creationId xmlns:a16="http://schemas.microsoft.com/office/drawing/2014/main" id="{2EBE262A-1515-660C-5ACF-699ADA35F603}"/>
              </a:ext>
              <a:ext uri="{C183D7F6-B498-43B3-948B-1728B52AA6E4}">
                <adec:decorative xmlns:adec="http://schemas.microsoft.com/office/drawing/2017/decorative" xmlns="" val="1"/>
              </a:ext>
            </a:extLst>
          </p:cNvPr>
          <p:cNvSpPr/>
          <p:nvPr userDrawn="1"/>
        </p:nvSpPr>
        <p:spPr>
          <a:xfrm>
            <a:off x="831720" y="640080"/>
            <a:ext cx="2743200" cy="133494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2" y="3127248"/>
            <a:ext cx="4533398" cy="3108960"/>
          </a:xfrm>
        </p:spPr>
        <p:txBody>
          <a:bodyPr lIns="91440" tIns="91440" rIns="0" bIns="0">
            <a:noAutofit/>
          </a:bodyPr>
          <a:lstStyle>
            <a:lvl1pPr marL="0" indent="0">
              <a:lnSpc>
                <a:spcPct val="100000"/>
              </a:lnSpc>
              <a:spcBef>
                <a:spcPts val="0"/>
              </a:spcBef>
              <a:spcAft>
                <a:spcPts val="1200"/>
              </a:spcAft>
              <a:buNone/>
              <a:defRPr sz="180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1" y="640080"/>
            <a:ext cx="4533398" cy="2157984"/>
          </a:xfrm>
        </p:spPr>
        <p:txBody>
          <a:bodyPr lIns="91440" tIns="91440" rIns="0" bIns="0" anchor="b">
            <a:noAutofit/>
          </a:bodyPr>
          <a:lstStyle>
            <a:lvl1pPr>
              <a:defRPr sz="3200" cap="all" baseline="0"/>
            </a:lvl1pPr>
          </a:lstStyle>
          <a:p>
            <a:r>
              <a:rPr lang="en-US" dirty="0"/>
              <a:t>CLICK TO EDIT MASTER TITLE STYLE</a:t>
            </a:r>
          </a:p>
        </p:txBody>
      </p:sp>
    </p:spTree>
    <p:extLst>
      <p:ext uri="{BB962C8B-B14F-4D97-AF65-F5344CB8AC3E}">
        <p14:creationId xmlns:p14="http://schemas.microsoft.com/office/powerpoint/2010/main" val="29036745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ntent Photo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02D30-CC17-F516-802A-A3AE633BF025}"/>
              </a:ext>
            </a:extLst>
          </p:cNvPr>
          <p:cNvSpPr/>
          <p:nvPr userDrawn="1"/>
        </p:nvSpPr>
        <p:spPr>
          <a:xfrm>
            <a:off x="0" y="0"/>
            <a:ext cx="4553712" cy="243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6" name="Picture Placeholder 5">
            <a:extLst>
              <a:ext uri="{FF2B5EF4-FFF2-40B4-BE49-F238E27FC236}">
                <a16:creationId xmlns:a16="http://schemas.microsoft.com/office/drawing/2014/main" id="{5FBA0098-0696-799B-78DA-DBE833190D57}"/>
              </a:ext>
            </a:extLst>
          </p:cNvPr>
          <p:cNvSpPr>
            <a:spLocks noGrp="1"/>
          </p:cNvSpPr>
          <p:nvPr>
            <p:ph type="pic" sz="quarter" idx="11"/>
          </p:nvPr>
        </p:nvSpPr>
        <p:spPr>
          <a:xfrm>
            <a:off x="832104" y="640080"/>
            <a:ext cx="4727448" cy="5559552"/>
          </a:xfrm>
          <a:custGeom>
            <a:avLst/>
            <a:gdLst>
              <a:gd name="connsiteX0" fmla="*/ 0 w 4727448"/>
              <a:gd name="connsiteY0" fmla="*/ 0 h 5559552"/>
              <a:gd name="connsiteX1" fmla="*/ 4727448 w 4727448"/>
              <a:gd name="connsiteY1" fmla="*/ 0 h 5559552"/>
              <a:gd name="connsiteX2" fmla="*/ 4727448 w 4727448"/>
              <a:gd name="connsiteY2" fmla="*/ 2500529 h 5559552"/>
              <a:gd name="connsiteX3" fmla="*/ 4596278 w 4727448"/>
              <a:gd name="connsiteY3" fmla="*/ 2513752 h 5559552"/>
              <a:gd name="connsiteX4" fmla="*/ 4071308 w 4727448"/>
              <a:gd name="connsiteY4" fmla="*/ 3157867 h 5559552"/>
              <a:gd name="connsiteX5" fmla="*/ 4596278 w 4727448"/>
              <a:gd name="connsiteY5" fmla="*/ 3801983 h 5559552"/>
              <a:gd name="connsiteX6" fmla="*/ 4727448 w 4727448"/>
              <a:gd name="connsiteY6" fmla="*/ 3815206 h 5559552"/>
              <a:gd name="connsiteX7" fmla="*/ 4727448 w 4727448"/>
              <a:gd name="connsiteY7" fmla="*/ 5559552 h 5559552"/>
              <a:gd name="connsiteX8" fmla="*/ 0 w 4727448"/>
              <a:gd name="connsiteY8" fmla="*/ 5559552 h 555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7448" h="5559552">
                <a:moveTo>
                  <a:pt x="0" y="0"/>
                </a:moveTo>
                <a:lnTo>
                  <a:pt x="4727448" y="0"/>
                </a:lnTo>
                <a:lnTo>
                  <a:pt x="4727448" y="2500529"/>
                </a:lnTo>
                <a:lnTo>
                  <a:pt x="4596278" y="2513752"/>
                </a:lnTo>
                <a:cubicBezTo>
                  <a:pt x="4296678" y="2575059"/>
                  <a:pt x="4071308" y="2840144"/>
                  <a:pt x="4071308" y="3157867"/>
                </a:cubicBezTo>
                <a:cubicBezTo>
                  <a:pt x="4071308" y="3475590"/>
                  <a:pt x="4296678" y="3740676"/>
                  <a:pt x="4596278" y="3801983"/>
                </a:cubicBezTo>
                <a:lnTo>
                  <a:pt x="4727448" y="3815206"/>
                </a:lnTo>
                <a:lnTo>
                  <a:pt x="4727448" y="5559552"/>
                </a:lnTo>
                <a:lnTo>
                  <a:pt x="0" y="5559552"/>
                </a:lnTo>
                <a:close/>
              </a:path>
            </a:pathLst>
          </a:custGeo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wrap="square" anchor="ctr">
            <a:noAutofit/>
          </a:bodyPr>
          <a:lstStyle>
            <a:lvl1pPr algn="ctr">
              <a:defRPr/>
            </a:lvl1pPr>
          </a:lstStyle>
          <a:p>
            <a:endParaRPr lang="en-US" dirty="0"/>
          </a:p>
        </p:txBody>
      </p:sp>
      <p:sp>
        <p:nvSpPr>
          <p:cNvPr id="10" name="Oval 9">
            <a:extLst>
              <a:ext uri="{FF2B5EF4-FFF2-40B4-BE49-F238E27FC236}">
                <a16:creationId xmlns:a16="http://schemas.microsoft.com/office/drawing/2014/main" id="{0EDDC100-1ACB-74B7-3CAE-F0DD05CBE963}"/>
              </a:ext>
            </a:extLst>
          </p:cNvPr>
          <p:cNvSpPr/>
          <p:nvPr userDrawn="1"/>
        </p:nvSpPr>
        <p:spPr>
          <a:xfrm>
            <a:off x="4903412" y="3140474"/>
            <a:ext cx="1314946" cy="13149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AEC7566-C08A-6609-9FDF-AAFB5486D677}"/>
              </a:ext>
            </a:extLst>
          </p:cNvPr>
          <p:cNvSpPr>
            <a:spLocks noGrp="1"/>
          </p:cNvSpPr>
          <p:nvPr>
            <p:ph type="dt" sz="half" idx="10"/>
          </p:nvPr>
        </p:nvSpPr>
        <p:spPr>
          <a:xfrm rot="16200000">
            <a:off x="11577948" y="230006"/>
            <a:ext cx="844062" cy="384047"/>
          </a:xfrm>
        </p:spPr>
        <p:txBody>
          <a:bodyPr/>
          <a:lstStyle>
            <a:lvl1pPr>
              <a:defRPr>
                <a:solidFill>
                  <a:schemeClr val="tx1"/>
                </a:solidFill>
              </a:defRPr>
            </a:lvl1pPr>
          </a:lstStyle>
          <a:p>
            <a:fld id="{043CF65F-0E21-48DE-8D75-4BF66A547E8E}" type="datetime1">
              <a:rPr lang="en-US" smtClean="0"/>
              <a:pPr/>
              <a:t>1/15/2026</a:t>
            </a:fld>
            <a:endParaRPr lang="en-US" dirty="0"/>
          </a:p>
        </p:txBody>
      </p:sp>
      <p:sp>
        <p:nvSpPr>
          <p:cNvPr id="5" name="Footer Placeholder 4">
            <a:extLst>
              <a:ext uri="{FF2B5EF4-FFF2-40B4-BE49-F238E27FC236}">
                <a16:creationId xmlns:a16="http://schemas.microsoft.com/office/drawing/2014/main" id="{6D5F4BAE-32D2-0950-CD30-3DC3084BBE5C}"/>
              </a:ext>
            </a:extLst>
          </p:cNvPr>
          <p:cNvSpPr>
            <a:spLocks noGrp="1"/>
          </p:cNvSpPr>
          <p:nvPr>
            <p:ph type="ftr" sz="quarter" idx="12"/>
          </p:nvPr>
        </p:nvSpPr>
        <p:spPr>
          <a:xfrm rot="16200000">
            <a:off x="9313725" y="3338288"/>
            <a:ext cx="5372505" cy="384047"/>
          </a:xfrm>
        </p:spPr>
        <p:txBody>
          <a:bodyPr/>
          <a:lstStyle>
            <a:lvl1pPr>
              <a:defRPr>
                <a:solidFill>
                  <a:schemeClr val="tx1"/>
                </a:solidFill>
              </a:defRPr>
            </a:lvl1pPr>
          </a:lstStyle>
          <a:p>
            <a:r>
              <a:rPr lang="en-US" dirty="0"/>
              <a:t>Presentation Title</a:t>
            </a:r>
          </a:p>
        </p:txBody>
      </p:sp>
      <p:sp>
        <p:nvSpPr>
          <p:cNvPr id="9" name="Slide Number Placeholder 5">
            <a:extLst>
              <a:ext uri="{FF2B5EF4-FFF2-40B4-BE49-F238E27FC236}">
                <a16:creationId xmlns:a16="http://schemas.microsoft.com/office/drawing/2014/main" id="{B8AA1005-37B1-E8E2-5040-5D847E1FC442}"/>
              </a:ext>
            </a:extLst>
          </p:cNvPr>
          <p:cNvSpPr>
            <a:spLocks noGrp="1"/>
          </p:cNvSpPr>
          <p:nvPr>
            <p:ph type="sldNum" sz="quarter" idx="13"/>
          </p:nvPr>
        </p:nvSpPr>
        <p:spPr>
          <a:xfrm rot="16200000">
            <a:off x="11679259" y="6345258"/>
            <a:ext cx="641433" cy="38404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93407" y="2355925"/>
            <a:ext cx="4545393" cy="3843707"/>
          </a:xfrm>
        </p:spPr>
        <p:txBody>
          <a:bodyPr lIns="91440" tIns="91440" rIns="0" bIns="0">
            <a:noAutofit/>
          </a:bodyPr>
          <a:lstStyle>
            <a:lvl1pPr marL="0" indent="0">
              <a:lnSpc>
                <a:spcPct val="100000"/>
              </a:lnSpc>
              <a:spcBef>
                <a:spcPts val="0"/>
              </a:spcBef>
              <a:spcAft>
                <a:spcPts val="1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6693408" y="640080"/>
            <a:ext cx="4545395" cy="1403873"/>
          </a:xfrm>
        </p:spPr>
        <p:txBody>
          <a:bodyPr lIns="91440" tIns="0" rIns="0" bIns="0" anchor="b">
            <a:noAutofit/>
          </a:bodyPr>
          <a:lstStyle>
            <a:lvl1pPr>
              <a:defRPr sz="3200"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5948210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Big number 4">
    <p:bg>
      <p:bgPr>
        <a:solidFill>
          <a:schemeClr val="bg1"/>
        </a:solidFill>
        <a:effectLst/>
      </p:bgPr>
    </p:bg>
    <p:spTree>
      <p:nvGrpSpPr>
        <p:cNvPr id="1" name=""/>
        <p:cNvGrpSpPr/>
        <p:nvPr/>
      </p:nvGrpSpPr>
      <p:grpSpPr>
        <a:xfrm>
          <a:off x="0" y="0"/>
          <a:ext cx="0" cy="0"/>
          <a:chOff x="0" y="0"/>
          <a:chExt cx="0" cy="0"/>
        </a:xfrm>
      </p:grpSpPr>
      <p:sp>
        <p:nvSpPr>
          <p:cNvPr id="8" name="Freeform 12">
            <a:extLst>
              <a:ext uri="{FF2B5EF4-FFF2-40B4-BE49-F238E27FC236}">
                <a16:creationId xmlns:a16="http://schemas.microsoft.com/office/drawing/2014/main" id="{FA618DAB-55E2-19CE-F259-9FB708A90B63}"/>
              </a:ext>
            </a:extLst>
          </p:cNvPr>
          <p:cNvSpPr/>
          <p:nvPr/>
        </p:nvSpPr>
        <p:spPr>
          <a:xfrm>
            <a:off x="1959756"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5" name="Picture Placeholder 4">
            <a:extLst>
              <a:ext uri="{FF2B5EF4-FFF2-40B4-BE49-F238E27FC236}">
                <a16:creationId xmlns:a16="http://schemas.microsoft.com/office/drawing/2014/main" id="{F70796A4-60C9-8766-B669-134765EE1CF7}"/>
              </a:ext>
            </a:extLst>
          </p:cNvPr>
          <p:cNvSpPr>
            <a:spLocks noGrp="1"/>
          </p:cNvSpPr>
          <p:nvPr>
            <p:ph type="pic" sz="quarter" idx="10"/>
          </p:nvPr>
        </p:nvSpPr>
        <p:spPr>
          <a:xfrm>
            <a:off x="1" y="1"/>
            <a:ext cx="12192000" cy="6857999"/>
          </a:xfrm>
          <a:custGeom>
            <a:avLst/>
            <a:gdLst>
              <a:gd name="connsiteX0" fmla="*/ 7783170 w 12192000"/>
              <a:gd name="connsiteY0" fmla="*/ 0 h 6857999"/>
              <a:gd name="connsiteX1" fmla="*/ 12192000 w 12192000"/>
              <a:gd name="connsiteY1" fmla="*/ 0 h 6857999"/>
              <a:gd name="connsiteX2" fmla="*/ 12192000 w 12192000"/>
              <a:gd name="connsiteY2" fmla="*/ 6857999 h 6857999"/>
              <a:gd name="connsiteX3" fmla="*/ 8852792 w 12192000"/>
              <a:gd name="connsiteY3" fmla="*/ 6857999 h 6857999"/>
              <a:gd name="connsiteX4" fmla="*/ 8985470 w 12192000"/>
              <a:gd name="connsiteY4" fmla="*/ 6735959 h 6857999"/>
              <a:gd name="connsiteX5" fmla="*/ 10232243 w 12192000"/>
              <a:gd name="connsiteY5" fmla="*/ 3776315 h 6857999"/>
              <a:gd name="connsiteX6" fmla="*/ 7889232 w 12192000"/>
              <a:gd name="connsiteY6" fmla="*/ 47950 h 6857999"/>
              <a:gd name="connsiteX7" fmla="*/ 0 w 12192000"/>
              <a:gd name="connsiteY7" fmla="*/ 0 h 6857999"/>
              <a:gd name="connsiteX8" fmla="*/ 4408830 w 12192000"/>
              <a:gd name="connsiteY8" fmla="*/ 0 h 6857999"/>
              <a:gd name="connsiteX9" fmla="*/ 4302768 w 12192000"/>
              <a:gd name="connsiteY9" fmla="*/ 47950 h 6857999"/>
              <a:gd name="connsiteX10" fmla="*/ 1959755 w 12192000"/>
              <a:gd name="connsiteY10" fmla="*/ 3776315 h 6857999"/>
              <a:gd name="connsiteX11" fmla="*/ 3206528 w 12192000"/>
              <a:gd name="connsiteY11" fmla="*/ 6735959 h 6857999"/>
              <a:gd name="connsiteX12" fmla="*/ 3339206 w 12192000"/>
              <a:gd name="connsiteY12" fmla="*/ 6857999 h 6857999"/>
              <a:gd name="connsiteX13" fmla="*/ 0 w 12192000"/>
              <a:gd name="connsiteY1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7999">
                <a:moveTo>
                  <a:pt x="7783170" y="0"/>
                </a:moveTo>
                <a:lnTo>
                  <a:pt x="12192000" y="0"/>
                </a:lnTo>
                <a:lnTo>
                  <a:pt x="12192000" y="6857999"/>
                </a:lnTo>
                <a:lnTo>
                  <a:pt x="8852792" y="6857999"/>
                </a:lnTo>
                <a:lnTo>
                  <a:pt x="8985470" y="6735959"/>
                </a:lnTo>
                <a:cubicBezTo>
                  <a:pt x="9754697" y="5984857"/>
                  <a:pt x="10232243" y="4936354"/>
                  <a:pt x="10232243" y="3776315"/>
                </a:cubicBezTo>
                <a:cubicBezTo>
                  <a:pt x="10232243" y="2134414"/>
                  <a:pt x="9275569" y="715956"/>
                  <a:pt x="7889232" y="47950"/>
                </a:cubicBezTo>
                <a:close/>
                <a:moveTo>
                  <a:pt x="0" y="0"/>
                </a:moveTo>
                <a:lnTo>
                  <a:pt x="4408830" y="0"/>
                </a:lnTo>
                <a:lnTo>
                  <a:pt x="4302768" y="47950"/>
                </a:lnTo>
                <a:cubicBezTo>
                  <a:pt x="2916429" y="715956"/>
                  <a:pt x="1959755" y="2134414"/>
                  <a:pt x="1959755" y="3776315"/>
                </a:cubicBezTo>
                <a:cubicBezTo>
                  <a:pt x="1959755" y="4936354"/>
                  <a:pt x="2437301" y="5984857"/>
                  <a:pt x="3206528" y="6735959"/>
                </a:cubicBezTo>
                <a:lnTo>
                  <a:pt x="3339206" y="6857999"/>
                </a:lnTo>
                <a:lnTo>
                  <a:pt x="0" y="6857999"/>
                </a:lnTo>
                <a:close/>
              </a:path>
            </a:pathLst>
          </a:custGeo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wrap="square">
            <a:noAutofit/>
          </a:bodyPr>
          <a:lstStyle/>
          <a:p>
            <a:endParaRPr lang="en-US" dirty="0"/>
          </a:p>
        </p:txBody>
      </p:sp>
      <p:sp>
        <p:nvSpPr>
          <p:cNvPr id="4" name="Text Placeholder 2">
            <a:extLst>
              <a:ext uri="{FF2B5EF4-FFF2-40B4-BE49-F238E27FC236}">
                <a16:creationId xmlns:a16="http://schemas.microsoft.com/office/drawing/2014/main" id="{C3914349-C0B8-28DF-90F8-5E6D083FE893}"/>
              </a:ext>
            </a:extLst>
          </p:cNvPr>
          <p:cNvSpPr>
            <a:spLocks noGrp="1"/>
          </p:cNvSpPr>
          <p:nvPr>
            <p:ph type="body" idx="1"/>
          </p:nvPr>
        </p:nvSpPr>
        <p:spPr>
          <a:xfrm>
            <a:off x="3898642" y="5313785"/>
            <a:ext cx="4394716" cy="764778"/>
          </a:xfrm>
        </p:spPr>
        <p:txBody>
          <a:bodyPr lIns="0" tIns="0" rIns="0" bIns="0" anchor="t">
            <a:noAutofit/>
          </a:bodyPr>
          <a:lstStyle>
            <a:lvl1pPr marL="0" indent="0" algn="ctr">
              <a:lnSpc>
                <a:spcPct val="100000"/>
              </a:lnSpc>
              <a:buNone/>
              <a:defRPr sz="1800" b="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itle 1">
            <a:extLst>
              <a:ext uri="{FF2B5EF4-FFF2-40B4-BE49-F238E27FC236}">
                <a16:creationId xmlns:a16="http://schemas.microsoft.com/office/drawing/2014/main" id="{5193AC60-CD84-E768-28B4-375CFF097099}"/>
              </a:ext>
            </a:extLst>
          </p:cNvPr>
          <p:cNvSpPr>
            <a:spLocks noGrp="1"/>
          </p:cNvSpPr>
          <p:nvPr>
            <p:ph type="title" hasCustomPrompt="1"/>
          </p:nvPr>
        </p:nvSpPr>
        <p:spPr>
          <a:xfrm>
            <a:off x="2611367" y="1161826"/>
            <a:ext cx="6969267" cy="3808207"/>
          </a:xfrm>
        </p:spPr>
        <p:txBody>
          <a:bodyPr lIns="0" tIns="0" rIns="0" bIns="0" anchor="b">
            <a:noAutofit/>
          </a:bodyPr>
          <a:lstStyle>
            <a:lvl1pPr algn="ctr">
              <a:defRPr sz="20000" b="1" i="0" baseline="0">
                <a:solidFill>
                  <a:schemeClr val="tx1"/>
                </a:solidFill>
                <a:latin typeface="+mj-lt"/>
                <a:cs typeface="Arial Black" panose="020B0604020202020204" pitchFamily="34" charset="0"/>
              </a:defRPr>
            </a:lvl1pPr>
          </a:lstStyle>
          <a:p>
            <a:r>
              <a:rPr lang="en-US" dirty="0"/>
              <a:t>##%</a:t>
            </a:r>
          </a:p>
        </p:txBody>
      </p:sp>
    </p:spTree>
    <p:extLst>
      <p:ext uri="{BB962C8B-B14F-4D97-AF65-F5344CB8AC3E}">
        <p14:creationId xmlns:p14="http://schemas.microsoft.com/office/powerpoint/2010/main" val="17793059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photo 1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FFF036-D459-D142-290E-9C1B19A24203}"/>
              </a:ext>
            </a:extLst>
          </p:cNvPr>
          <p:cNvSpPr>
            <a:spLocks noGrp="1"/>
          </p:cNvSpPr>
          <p:nvPr>
            <p:ph type="pic" sz="quarter" idx="13"/>
          </p:nvPr>
        </p:nvSpPr>
        <p:spPr>
          <a:xfrm>
            <a:off x="0" y="3159126"/>
            <a:ext cx="4577463" cy="3698875"/>
          </a:xfrm>
          <a:custGeom>
            <a:avLst/>
            <a:gdLst>
              <a:gd name="connsiteX0" fmla="*/ 1934275 w 4577463"/>
              <a:gd name="connsiteY0" fmla="*/ 0 h 3698875"/>
              <a:gd name="connsiteX1" fmla="*/ 4577463 w 4577463"/>
              <a:gd name="connsiteY1" fmla="*/ 2643188 h 3698875"/>
              <a:gd name="connsiteX2" fmla="*/ 4369748 w 4577463"/>
              <a:gd name="connsiteY2" fmla="*/ 3672036 h 3698875"/>
              <a:gd name="connsiteX3" fmla="*/ 4356819 w 4577463"/>
              <a:gd name="connsiteY3" fmla="*/ 3698875 h 3698875"/>
              <a:gd name="connsiteX4" fmla="*/ 0 w 4577463"/>
              <a:gd name="connsiteY4" fmla="*/ 3698875 h 3698875"/>
              <a:gd name="connsiteX5" fmla="*/ 0 w 4577463"/>
              <a:gd name="connsiteY5" fmla="*/ 845097 h 3698875"/>
              <a:gd name="connsiteX6" fmla="*/ 87814 w 4577463"/>
              <a:gd name="connsiteY6" fmla="*/ 751885 h 3698875"/>
              <a:gd name="connsiteX7" fmla="*/ 274474 w 4577463"/>
              <a:gd name="connsiteY7" fmla="*/ 586012 h 3698875"/>
              <a:gd name="connsiteX8" fmla="*/ 363537 w 4577463"/>
              <a:gd name="connsiteY8" fmla="*/ 520753 h 3698875"/>
              <a:gd name="connsiteX9" fmla="*/ 391698 w 4577463"/>
              <a:gd name="connsiteY9" fmla="*/ 572636 h 3698875"/>
              <a:gd name="connsiteX10" fmla="*/ 927495 w 4577463"/>
              <a:gd name="connsiteY10" fmla="*/ 857517 h 3698875"/>
              <a:gd name="connsiteX11" fmla="*/ 1573644 w 4577463"/>
              <a:gd name="connsiteY11" fmla="*/ 211368 h 3698875"/>
              <a:gd name="connsiteX12" fmla="*/ 1560517 w 4577463"/>
              <a:gd name="connsiteY12" fmla="*/ 81147 h 3698875"/>
              <a:gd name="connsiteX13" fmla="*/ 1545169 w 4577463"/>
              <a:gd name="connsiteY13" fmla="*/ 31706 h 3698875"/>
              <a:gd name="connsiteX14" fmla="*/ 1668191 w 4577463"/>
              <a:gd name="connsiteY14" fmla="*/ 13227 h 3698875"/>
              <a:gd name="connsiteX15" fmla="*/ 1934275 w 4577463"/>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7463" h="3698875">
                <a:moveTo>
                  <a:pt x="1934275" y="0"/>
                </a:moveTo>
                <a:cubicBezTo>
                  <a:pt x="3394067" y="0"/>
                  <a:pt x="4577463" y="1183396"/>
                  <a:pt x="4577463" y="2643188"/>
                </a:cubicBezTo>
                <a:cubicBezTo>
                  <a:pt x="4577463" y="3008136"/>
                  <a:pt x="4503501" y="3355810"/>
                  <a:pt x="4369748" y="3672036"/>
                </a:cubicBezTo>
                <a:lnTo>
                  <a:pt x="4356819" y="3698875"/>
                </a:lnTo>
                <a:lnTo>
                  <a:pt x="0" y="3698875"/>
                </a:lnTo>
                <a:lnTo>
                  <a:pt x="0" y="845097"/>
                </a:lnTo>
                <a:lnTo>
                  <a:pt x="87814" y="751885"/>
                </a:lnTo>
                <a:cubicBezTo>
                  <a:pt x="147368" y="693734"/>
                  <a:pt x="209659" y="638373"/>
                  <a:pt x="274474" y="586012"/>
                </a:cubicBezTo>
                <a:lnTo>
                  <a:pt x="363537" y="520753"/>
                </a:lnTo>
                <a:lnTo>
                  <a:pt x="391698" y="572636"/>
                </a:lnTo>
                <a:cubicBezTo>
                  <a:pt x="507816" y="744513"/>
                  <a:pt x="704459" y="857517"/>
                  <a:pt x="927495" y="857517"/>
                </a:cubicBezTo>
                <a:cubicBezTo>
                  <a:pt x="1284353" y="857517"/>
                  <a:pt x="1573644" y="568226"/>
                  <a:pt x="1573644" y="211368"/>
                </a:cubicBezTo>
                <a:cubicBezTo>
                  <a:pt x="1573644" y="166761"/>
                  <a:pt x="1569124" y="123209"/>
                  <a:pt x="1560517" y="81147"/>
                </a:cubicBezTo>
                <a:lnTo>
                  <a:pt x="1545169" y="31706"/>
                </a:lnTo>
                <a:lnTo>
                  <a:pt x="1668191" y="13227"/>
                </a:lnTo>
                <a:cubicBezTo>
                  <a:pt x="1755699" y="4480"/>
                  <a:pt x="1844464" y="0"/>
                  <a:pt x="1934275" y="0"/>
                </a:cubicBezTo>
                <a:close/>
              </a:path>
            </a:pathLst>
          </a:custGeo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endParaRPr lang="en-US" dirty="0"/>
          </a:p>
        </p:txBody>
      </p:sp>
      <p:sp>
        <p:nvSpPr>
          <p:cNvPr id="2" name="Oval 1">
            <a:extLst>
              <a:ext uri="{FF2B5EF4-FFF2-40B4-BE49-F238E27FC236}">
                <a16:creationId xmlns:a16="http://schemas.microsoft.com/office/drawing/2014/main" id="{57F89ECF-F048-57F5-57EF-0CAB335C28F5}"/>
              </a:ext>
              <a:ext uri="{C183D7F6-B498-43B3-948B-1728B52AA6E4}">
                <adec:decorative xmlns:adec="http://schemas.microsoft.com/office/drawing/2017/decorative" xmlns="" val="1"/>
              </a:ext>
            </a:extLst>
          </p:cNvPr>
          <p:cNvSpPr/>
          <p:nvPr userDrawn="1"/>
        </p:nvSpPr>
        <p:spPr>
          <a:xfrm>
            <a:off x="281346" y="2724345"/>
            <a:ext cx="1292298" cy="1292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6" name="Date Placeholder 4">
            <a:extLst>
              <a:ext uri="{FF2B5EF4-FFF2-40B4-BE49-F238E27FC236}">
                <a16:creationId xmlns:a16="http://schemas.microsoft.com/office/drawing/2014/main" id="{D4ABEAE2-DE31-12F1-AAD1-82AEE3737D05}"/>
              </a:ext>
            </a:extLst>
          </p:cNvPr>
          <p:cNvSpPr>
            <a:spLocks noGrp="1"/>
          </p:cNvSpPr>
          <p:nvPr>
            <p:ph type="dt" sz="half" idx="14"/>
          </p:nvPr>
        </p:nvSpPr>
        <p:spPr>
          <a:xfrm rot="16200000">
            <a:off x="11577948" y="230006"/>
            <a:ext cx="844062" cy="384047"/>
          </a:xfrm>
        </p:spPr>
        <p:txBody>
          <a:bodyPr/>
          <a:lstStyle/>
          <a:p>
            <a:fld id="{3D157344-9CC7-412D-8C20-072BE86D5A11}" type="datetime1">
              <a:rPr lang="en-US" smtClean="0"/>
              <a:t>1/15/2026</a:t>
            </a:fld>
            <a:endParaRPr lang="en-US" dirty="0"/>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
        <p:nvSpPr>
          <p:cNvPr id="16" name="Content Placeholder 7">
            <a:extLst>
              <a:ext uri="{FF2B5EF4-FFF2-40B4-BE49-F238E27FC236}">
                <a16:creationId xmlns:a16="http://schemas.microsoft.com/office/drawing/2014/main" id="{218D7EE8-EBB2-8592-C06C-14CF0BA0260D}"/>
              </a:ext>
            </a:extLst>
          </p:cNvPr>
          <p:cNvSpPr>
            <a:spLocks noGrp="1"/>
          </p:cNvSpPr>
          <p:nvPr>
            <p:ph sz="quarter" idx="16"/>
          </p:nvPr>
        </p:nvSpPr>
        <p:spPr>
          <a:xfrm>
            <a:off x="5434828" y="640077"/>
            <a:ext cx="5783472" cy="5573685"/>
          </a:xfrm>
        </p:spPr>
        <p:txBody>
          <a:bodyPr lIns="91440" tIns="9144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44AB011-4A5C-6D4B-BB9B-30BA4193742C}"/>
              </a:ext>
            </a:extLst>
          </p:cNvPr>
          <p:cNvSpPr>
            <a:spLocks noGrp="1"/>
          </p:cNvSpPr>
          <p:nvPr>
            <p:ph type="title" hasCustomPrompt="1"/>
          </p:nvPr>
        </p:nvSpPr>
        <p:spPr>
          <a:xfrm>
            <a:off x="548648" y="640078"/>
            <a:ext cx="4317028" cy="2084268"/>
          </a:xfrm>
        </p:spPr>
        <p:txBody>
          <a:bodyPr lIns="91440" tIns="91440" rIns="0" bIns="0">
            <a:noAutofit/>
          </a:bodyPr>
          <a:lstStyle>
            <a:lvl1pPr>
              <a:defRPr sz="3200" baseline="0"/>
            </a:lvl1pPr>
          </a:lstStyle>
          <a:p>
            <a:r>
              <a:rPr lang="en-US" dirty="0"/>
              <a:t>CLICK TO EDIT MASTER TITLE STYLE</a:t>
            </a:r>
          </a:p>
        </p:txBody>
      </p:sp>
    </p:spTree>
    <p:extLst>
      <p:ext uri="{BB962C8B-B14F-4D97-AF65-F5344CB8AC3E}">
        <p14:creationId xmlns:p14="http://schemas.microsoft.com/office/powerpoint/2010/main" val="189380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ntent photo 20">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041D3CD-4172-159B-50BA-195FCCAE119E}"/>
              </a:ext>
            </a:extLst>
          </p:cNvPr>
          <p:cNvSpPr>
            <a:spLocks noGrp="1"/>
          </p:cNvSpPr>
          <p:nvPr>
            <p:ph type="pic" sz="quarter" idx="17"/>
          </p:nvPr>
        </p:nvSpPr>
        <p:spPr>
          <a:xfrm>
            <a:off x="1" y="0"/>
            <a:ext cx="4089921" cy="4639206"/>
          </a:xfrm>
          <a:custGeom>
            <a:avLst/>
            <a:gdLst>
              <a:gd name="connsiteX0" fmla="*/ 0 w 4089921"/>
              <a:gd name="connsiteY0" fmla="*/ 0 h 4639206"/>
              <a:gd name="connsiteX1" fmla="*/ 3216644 w 4089921"/>
              <a:gd name="connsiteY1" fmla="*/ 0 h 4639206"/>
              <a:gd name="connsiteX2" fmla="*/ 3308243 w 4089921"/>
              <a:gd name="connsiteY2" fmla="*/ 83250 h 4639206"/>
              <a:gd name="connsiteX3" fmla="*/ 4089921 w 4089921"/>
              <a:gd name="connsiteY3" fmla="*/ 1970389 h 4639206"/>
              <a:gd name="connsiteX4" fmla="*/ 3308243 w 4089921"/>
              <a:gd name="connsiteY4" fmla="*/ 3857528 h 4639206"/>
              <a:gd name="connsiteX5" fmla="*/ 3279358 w 4089921"/>
              <a:gd name="connsiteY5" fmla="*/ 3883780 h 4639206"/>
              <a:gd name="connsiteX6" fmla="*/ 3254520 w 4089921"/>
              <a:gd name="connsiteY6" fmla="*/ 3853677 h 4639206"/>
              <a:gd name="connsiteX7" fmla="*/ 2797624 w 4089921"/>
              <a:gd name="connsiteY7" fmla="*/ 3664424 h 4639206"/>
              <a:gd name="connsiteX8" fmla="*/ 2151475 w 4089921"/>
              <a:gd name="connsiteY8" fmla="*/ 4310573 h 4639206"/>
              <a:gd name="connsiteX9" fmla="*/ 2164603 w 4089921"/>
              <a:gd name="connsiteY9" fmla="*/ 4440795 h 4639206"/>
              <a:gd name="connsiteX10" fmla="*/ 2190853 w 4089921"/>
              <a:gd name="connsiteY10" fmla="*/ 4525361 h 4639206"/>
              <a:gd name="connsiteX11" fmla="*/ 1958964 w 4089921"/>
              <a:gd name="connsiteY11" fmla="*/ 4584985 h 4639206"/>
              <a:gd name="connsiteX12" fmla="*/ 1421104 w 4089921"/>
              <a:gd name="connsiteY12" fmla="*/ 4639206 h 4639206"/>
              <a:gd name="connsiteX13" fmla="*/ 148987 w 4089921"/>
              <a:gd name="connsiteY13" fmla="*/ 4317094 h 4639206"/>
              <a:gd name="connsiteX14" fmla="*/ 0 w 4089921"/>
              <a:gd name="connsiteY14" fmla="*/ 4226582 h 463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89921" h="4639206">
                <a:moveTo>
                  <a:pt x="0" y="0"/>
                </a:moveTo>
                <a:lnTo>
                  <a:pt x="3216644" y="0"/>
                </a:lnTo>
                <a:lnTo>
                  <a:pt x="3308243" y="83250"/>
                </a:lnTo>
                <a:cubicBezTo>
                  <a:pt x="3791204" y="566211"/>
                  <a:pt x="4089921" y="1233416"/>
                  <a:pt x="4089921" y="1970389"/>
                </a:cubicBezTo>
                <a:cubicBezTo>
                  <a:pt x="4089921" y="2707363"/>
                  <a:pt x="3791204" y="3374567"/>
                  <a:pt x="3308243" y="3857528"/>
                </a:cubicBezTo>
                <a:lnTo>
                  <a:pt x="3279358" y="3883780"/>
                </a:lnTo>
                <a:lnTo>
                  <a:pt x="3254520" y="3853677"/>
                </a:lnTo>
                <a:cubicBezTo>
                  <a:pt x="3137590" y="3736747"/>
                  <a:pt x="2976053" y="3664424"/>
                  <a:pt x="2797624" y="3664424"/>
                </a:cubicBezTo>
                <a:cubicBezTo>
                  <a:pt x="2440766" y="3664424"/>
                  <a:pt x="2151475" y="3953715"/>
                  <a:pt x="2151475" y="4310573"/>
                </a:cubicBezTo>
                <a:cubicBezTo>
                  <a:pt x="2151475" y="4355180"/>
                  <a:pt x="2155995" y="4398732"/>
                  <a:pt x="2164603" y="4440795"/>
                </a:cubicBezTo>
                <a:lnTo>
                  <a:pt x="2190853" y="4525361"/>
                </a:lnTo>
                <a:lnTo>
                  <a:pt x="1958964" y="4584985"/>
                </a:lnTo>
                <a:cubicBezTo>
                  <a:pt x="1785230" y="4620536"/>
                  <a:pt x="1605347" y="4639206"/>
                  <a:pt x="1421104" y="4639206"/>
                </a:cubicBezTo>
                <a:cubicBezTo>
                  <a:pt x="960496" y="4639206"/>
                  <a:pt x="527141" y="4522520"/>
                  <a:pt x="148987" y="4317094"/>
                </a:cubicBezTo>
                <a:lnTo>
                  <a:pt x="0" y="4226582"/>
                </a:lnTo>
                <a:close/>
              </a:path>
            </a:pathLst>
          </a:custGeo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wrap="square">
            <a:noAutofit/>
          </a:bodyPr>
          <a:lstStyle/>
          <a:p>
            <a:endParaRPr lang="en-US" dirty="0"/>
          </a:p>
        </p:txBody>
      </p:sp>
      <p:sp>
        <p:nvSpPr>
          <p:cNvPr id="2" name="Oval 1">
            <a:extLst>
              <a:ext uri="{FF2B5EF4-FFF2-40B4-BE49-F238E27FC236}">
                <a16:creationId xmlns:a16="http://schemas.microsoft.com/office/drawing/2014/main" id="{CCA47180-C126-D9FC-1291-43F1766DE885}"/>
              </a:ext>
              <a:ext uri="{C183D7F6-B498-43B3-948B-1728B52AA6E4}">
                <adec:decorative xmlns:adec="http://schemas.microsoft.com/office/drawing/2017/decorative" xmlns="" val="1"/>
              </a:ext>
            </a:extLst>
          </p:cNvPr>
          <p:cNvSpPr/>
          <p:nvPr userDrawn="1"/>
        </p:nvSpPr>
        <p:spPr>
          <a:xfrm>
            <a:off x="2151476" y="3664424"/>
            <a:ext cx="1292298" cy="1292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6" name="Date Placeholder 4">
            <a:extLst>
              <a:ext uri="{FF2B5EF4-FFF2-40B4-BE49-F238E27FC236}">
                <a16:creationId xmlns:a16="http://schemas.microsoft.com/office/drawing/2014/main" id="{D4ABEAE2-DE31-12F1-AAD1-82AEE3737D05}"/>
              </a:ext>
            </a:extLst>
          </p:cNvPr>
          <p:cNvSpPr>
            <a:spLocks noGrp="1"/>
          </p:cNvSpPr>
          <p:nvPr>
            <p:ph type="dt" sz="half" idx="14"/>
          </p:nvPr>
        </p:nvSpPr>
        <p:spPr>
          <a:xfrm rot="16200000">
            <a:off x="11577948" y="230006"/>
            <a:ext cx="844062" cy="384047"/>
          </a:xfrm>
        </p:spPr>
        <p:txBody>
          <a:bodyPr/>
          <a:lstStyle/>
          <a:p>
            <a:fld id="{3D157344-9CC7-412D-8C20-072BE86D5A11}" type="datetime1">
              <a:rPr lang="en-US" smtClean="0"/>
              <a:t>1/15/2026</a:t>
            </a:fld>
            <a:endParaRPr lang="en-US" dirty="0"/>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
        <p:nvSpPr>
          <p:cNvPr id="16" name="Content Placeholder 7">
            <a:extLst>
              <a:ext uri="{FF2B5EF4-FFF2-40B4-BE49-F238E27FC236}">
                <a16:creationId xmlns:a16="http://schemas.microsoft.com/office/drawing/2014/main" id="{218D7EE8-EBB2-8592-C06C-14CF0BA0260D}"/>
              </a:ext>
            </a:extLst>
          </p:cNvPr>
          <p:cNvSpPr>
            <a:spLocks noGrp="1"/>
          </p:cNvSpPr>
          <p:nvPr>
            <p:ph sz="quarter" idx="16"/>
          </p:nvPr>
        </p:nvSpPr>
        <p:spPr>
          <a:xfrm>
            <a:off x="4679577" y="5142155"/>
            <a:ext cx="6538723" cy="1071607"/>
          </a:xfrm>
        </p:spPr>
        <p:txBody>
          <a:bodyPr lIns="91440" tIns="9144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C44AB011-4A5C-6D4B-BB9B-30BA4193742C}"/>
              </a:ext>
            </a:extLst>
          </p:cNvPr>
          <p:cNvSpPr>
            <a:spLocks noGrp="1"/>
          </p:cNvSpPr>
          <p:nvPr>
            <p:ph type="title" hasCustomPrompt="1"/>
          </p:nvPr>
        </p:nvSpPr>
        <p:spPr>
          <a:xfrm>
            <a:off x="4679577" y="640078"/>
            <a:ext cx="6538722" cy="4179348"/>
          </a:xfrm>
        </p:spPr>
        <p:txBody>
          <a:bodyPr lIns="91440" tIns="0" rIns="0" bIns="0" anchor="b">
            <a:noAutofit/>
          </a:bodyPr>
          <a:lstStyle>
            <a:lvl1pPr>
              <a:defRPr sz="20000" baseline="0"/>
            </a:lvl1pPr>
          </a:lstStyle>
          <a:p>
            <a:r>
              <a:rPr lang="en-US" dirty="0"/>
              <a:t>##%</a:t>
            </a:r>
          </a:p>
        </p:txBody>
      </p:sp>
    </p:spTree>
    <p:extLst>
      <p:ext uri="{BB962C8B-B14F-4D97-AF65-F5344CB8AC3E}">
        <p14:creationId xmlns:p14="http://schemas.microsoft.com/office/powerpoint/2010/main" val="3123587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gradFill>
                  <a:gsLst>
                    <a:gs pos="0">
                      <a:schemeClr val="accent5"/>
                    </a:gs>
                    <a:gs pos="100000">
                      <a:schemeClr val="accent2"/>
                    </a:gs>
                  </a:gsLst>
                  <a:lin ang="60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4D9C50A-1E29-A828-83A2-F81A0DEB3531}"/>
              </a:ext>
            </a:extLst>
          </p:cNvPr>
          <p:cNvSpPr>
            <a:spLocks noGrp="1"/>
          </p:cNvSpPr>
          <p:nvPr>
            <p:ph type="dt" sz="half" idx="10"/>
          </p:nvPr>
        </p:nvSpPr>
        <p:spPr/>
        <p:txBody>
          <a:bodyPr/>
          <a:lstStyle/>
          <a:p>
            <a:fld id="{05EBC196-262D-4F39-8890-3AC3446557F7}" type="datetime1">
              <a:rPr lang="en-US" smtClean="0"/>
              <a:t>1/15/2026</a:t>
            </a:fld>
            <a:endParaRPr lang="en-US" dirty="0"/>
          </a:p>
        </p:txBody>
      </p:sp>
      <p:sp>
        <p:nvSpPr>
          <p:cNvPr id="5" name="Footer Placeholder 4">
            <a:extLst>
              <a:ext uri="{FF2B5EF4-FFF2-40B4-BE49-F238E27FC236}">
                <a16:creationId xmlns:a16="http://schemas.microsoft.com/office/drawing/2014/main" id="{93A91671-9C6D-E750-F7E8-AE44B515423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6E8D322A-78C3-879A-7B37-7CD08CEAA2C9}"/>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45168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xmlns=""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287762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F155489-796B-CDF9-06C2-583941E589F7}"/>
              </a:ext>
            </a:extLst>
          </p:cNvPr>
          <p:cNvGrpSpPr/>
          <p:nvPr userDrawn="1"/>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p>
            <a:fld id="{6253A549-ED82-4E4F-ADAD-08AACE545DDC}" type="datetime1">
              <a:rPr lang="en-US" smtClean="0"/>
              <a:t>1/15/2026</a:t>
            </a:fld>
            <a:endParaRPr lang="en-US" dirty="0"/>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461461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anchor="t">
            <a:normAutofit/>
          </a:bodyPr>
          <a:lstStyle>
            <a:lvl1pPr algn="l">
              <a:defRPr sz="8000">
                <a:gradFill>
                  <a:gsLst>
                    <a:gs pos="0">
                      <a:schemeClr val="accent5"/>
                    </a:gs>
                    <a:gs pos="100000">
                      <a:schemeClr val="accent2"/>
                    </a:gs>
                  </a:gsLst>
                  <a:lin ang="60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03E73F61-A26C-41D8-B94B-A445EA8C9A20}" type="datetime1">
              <a:rPr lang="en-US" smtClean="0"/>
              <a:t>1/15/2026</a:t>
            </a:fld>
            <a:endParaRPr lang="en-US" dirty="0"/>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828198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4">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userDrawn="1"/>
        </p:nvSpPr>
        <p:spPr>
          <a:xfrm rot="16200000" flipH="1">
            <a:off x="2655863" y="-2678137"/>
            <a:ext cx="6857999" cy="12214275"/>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userDrawn="1"/>
        </p:nvSpPr>
        <p:spPr>
          <a:xfrm rot="5400000" flipH="1">
            <a:off x="2704549" y="-1552503"/>
            <a:ext cx="5669226" cy="11139273"/>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 xmlns:adec="http://schemas.microsoft.com/office/drawing/2017/decorative" val="1"/>
              </a:ext>
            </a:extLst>
          </p:cNvPr>
          <p:cNvSpPr/>
          <p:nvPr userDrawn="1"/>
        </p:nvSpPr>
        <p:spPr>
          <a:xfrm rot="16200000" flipH="1">
            <a:off x="-670580"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anchor="t">
            <a:normAutofit/>
          </a:bodyPr>
          <a:lstStyle>
            <a:lvl1pPr algn="l">
              <a:defRPr sz="8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p>
            <a:fld id="{8B513315-78C9-4BBB-B5DF-F3008BC85564}" type="datetime1">
              <a:rPr lang="en-US" smtClean="0"/>
              <a:t>1/15/2026</a:t>
            </a:fld>
            <a:endParaRPr lang="en-US" dirty="0"/>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p>
            <a:pPr algn="l"/>
            <a:r>
              <a:rPr lang="en-US" dirty="0"/>
              <a:t>Sample Footer Text</a:t>
            </a:r>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240746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31520"/>
            <a:ext cx="6903720" cy="3044952"/>
          </a:xfrm>
        </p:spPr>
        <p:txBody>
          <a:bodyPr anchor="t">
            <a:normAutofit/>
          </a:bodyPr>
          <a:lstStyle>
            <a:lvl1pPr algn="l">
              <a:defRPr sz="4800">
                <a:gradFill>
                  <a:gsLst>
                    <a:gs pos="0">
                      <a:schemeClr val="accent5"/>
                    </a:gs>
                    <a:gs pos="100000">
                      <a:schemeClr val="accent2"/>
                    </a:gs>
                  </a:gsLst>
                  <a:lin ang="60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B421C16C-FC44-5BB1-67FE-2E46B19B59BD}"/>
              </a:ext>
            </a:extLst>
          </p:cNvPr>
          <p:cNvSpPr>
            <a:spLocks noGrp="1"/>
          </p:cNvSpPr>
          <p:nvPr>
            <p:ph type="dt" sz="half" idx="10"/>
          </p:nvPr>
        </p:nvSpPr>
        <p:spPr/>
        <p:txBody>
          <a:bodyPr/>
          <a:lstStyle/>
          <a:p>
            <a:fld id="{68FE0A30-FDE0-4FEE-A676-538F683BB14E}" type="datetime1">
              <a:rPr lang="en-US" smtClean="0"/>
              <a:t>1/15/2026</a:t>
            </a:fld>
            <a:endParaRPr lang="en-US" dirty="0"/>
          </a:p>
        </p:txBody>
      </p:sp>
      <p:sp>
        <p:nvSpPr>
          <p:cNvPr id="8" name="Footer Placeholder 7">
            <a:extLst>
              <a:ext uri="{FF2B5EF4-FFF2-40B4-BE49-F238E27FC236}">
                <a16:creationId xmlns:a16="http://schemas.microsoft.com/office/drawing/2014/main" id="{E969E962-2EE4-E3D1-7786-964F1D8037EA}"/>
              </a:ext>
            </a:extLst>
          </p:cNvPr>
          <p:cNvSpPr>
            <a:spLocks noGrp="1"/>
          </p:cNvSpPr>
          <p:nvPr>
            <p:ph type="ftr" sz="quarter" idx="11"/>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CFD68BA6-BE45-49DE-D0A8-EFAA259FD8E1}"/>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67946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6">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userDrawn="1"/>
        </p:nvSpPr>
        <p:spPr>
          <a:xfrm rot="16200000" flipH="1">
            <a:off x="2655863" y="-2678137"/>
            <a:ext cx="6857999" cy="12214275"/>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userDrawn="1"/>
        </p:nvSpPr>
        <p:spPr>
          <a:xfrm rot="5400000" flipH="1">
            <a:off x="2704549" y="-1552503"/>
            <a:ext cx="5669226" cy="11139273"/>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 xmlns:adec="http://schemas.microsoft.com/office/drawing/2017/decorative" val="1"/>
              </a:ext>
            </a:extLst>
          </p:cNvPr>
          <p:cNvSpPr/>
          <p:nvPr userDrawn="1"/>
        </p:nvSpPr>
        <p:spPr>
          <a:xfrm rot="16200000" flipH="1">
            <a:off x="-670580"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31520"/>
            <a:ext cx="6903720" cy="3044952"/>
          </a:xfrm>
        </p:spPr>
        <p:txBody>
          <a:bodyPr anchor="t">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p>
            <a:fld id="{F33C5C21-A53D-4BFE-ABB4-B3854BA3473E}" type="datetime1">
              <a:rPr lang="en-US" smtClean="0"/>
              <a:t>1/15/2026</a:t>
            </a:fld>
            <a:endParaRPr lang="en-US" dirty="0"/>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p>
            <a:pPr algn="l"/>
            <a:r>
              <a:rPr lang="en-US" dirty="0"/>
              <a:t>Sample Footer Text</a:t>
            </a:r>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013464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4000">
                <a:gradFill>
                  <a:gsLst>
                    <a:gs pos="0">
                      <a:schemeClr val="accent2"/>
                    </a:gs>
                    <a:gs pos="100000">
                      <a:schemeClr val="accent5"/>
                    </a:gs>
                  </a:gsLst>
                  <a:lin ang="48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608576"/>
          </a:xfrm>
          <a:noFill/>
        </p:spPr>
        <p:txBody>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AA45ACC4-E893-074F-A086-F3C5EE6DB8B5}"/>
              </a:ext>
            </a:extLst>
          </p:cNvPr>
          <p:cNvSpPr>
            <a:spLocks noGrp="1"/>
          </p:cNvSpPr>
          <p:nvPr>
            <p:ph type="dt" sz="half" idx="14"/>
          </p:nvPr>
        </p:nvSpPr>
        <p:spPr/>
        <p:txBody>
          <a:bodyPr/>
          <a:lstStyle/>
          <a:p>
            <a:fld id="{EA7AAEDD-33D5-4C71-A2A9-BD0BD02A990D}" type="datetime1">
              <a:rPr lang="en-US" smtClean="0"/>
              <a:t>1/15/2026</a:t>
            </a:fld>
            <a:endParaRPr lang="en-US" dirty="0"/>
          </a:p>
        </p:txBody>
      </p:sp>
      <p:sp>
        <p:nvSpPr>
          <p:cNvPr id="5" name="Footer Placeholder 4">
            <a:extLst>
              <a:ext uri="{FF2B5EF4-FFF2-40B4-BE49-F238E27FC236}">
                <a16:creationId xmlns:a16="http://schemas.microsoft.com/office/drawing/2014/main" id="{8793744C-74E1-2578-CFE3-9607A1E8E78B}"/>
              </a:ext>
            </a:extLst>
          </p:cNvPr>
          <p:cNvSpPr>
            <a:spLocks noGrp="1"/>
          </p:cNvSpPr>
          <p:nvPr>
            <p:ph type="ftr" sz="quarter" idx="15"/>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01DF715-EAAA-F343-7DF0-B2A06F36820D}"/>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020478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D5ECA3-0963-E730-D099-22F05C4A3E76}"/>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5154881-2AE9-22B6-8673-15787178E648}"/>
              </a:ext>
              <a:ext uri="{C183D7F6-B498-43B3-948B-1728B52AA6E4}">
                <adec:decorative xmlns="" xmlns:adec="http://schemas.microsoft.com/office/drawing/2017/decorative" val="1"/>
              </a:ext>
            </a:extLst>
          </p:cNvPr>
          <p:cNvGrpSpPr/>
          <p:nvPr userDrawn="1"/>
        </p:nvGrpSpPr>
        <p:grpSpPr>
          <a:xfrm>
            <a:off x="0" y="4605681"/>
            <a:ext cx="12202174" cy="2265904"/>
            <a:chOff x="0" y="-29768"/>
            <a:chExt cx="12202174" cy="1519356"/>
          </a:xfrm>
        </p:grpSpPr>
        <p:sp>
          <p:nvSpPr>
            <p:cNvPr id="5" name="Rectangle 4">
              <a:extLst>
                <a:ext uri="{FF2B5EF4-FFF2-40B4-BE49-F238E27FC236}">
                  <a16:creationId xmlns:a16="http://schemas.microsoft.com/office/drawing/2014/main" id="{93CAE982-93F7-4C74-3CC9-33ED95851716}"/>
                </a:ext>
              </a:extLst>
            </p:cNvPr>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ED71F9F-0A24-17CB-A4C2-7A44C07BB69F}"/>
                </a:ext>
              </a:extLst>
            </p:cNvPr>
            <p:cNvSpPr/>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B0FD491-2EF0-BCB3-DD1C-76D61F1835A1}"/>
                </a:ext>
              </a:extLst>
            </p:cNvPr>
            <p:cNvSpPr/>
            <p:nvPr/>
          </p:nvSpPr>
          <p:spPr>
            <a:xfrm rot="5400000">
              <a:off x="4981251" y="-5011019"/>
              <a:ext cx="1519356" cy="11481857"/>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608576"/>
          </a:xfrm>
          <a:noFill/>
        </p:spPr>
        <p:txBody>
          <a:bodyPr/>
          <a:lstStyle>
            <a:lvl1pPr marL="0" indent="0">
              <a:buNone/>
              <a:defRPr>
                <a:solidFill>
                  <a:schemeClr val="bg1"/>
                </a:solidFill>
              </a:defRPr>
            </a:lvl1pPr>
          </a:lstStyle>
          <a:p>
            <a:endParaRPr lang="en-US" dirty="0"/>
          </a:p>
        </p:txBody>
      </p:sp>
      <p:sp>
        <p:nvSpPr>
          <p:cNvPr id="13" name="Date Placeholder 12">
            <a:extLst>
              <a:ext uri="{FF2B5EF4-FFF2-40B4-BE49-F238E27FC236}">
                <a16:creationId xmlns:a16="http://schemas.microsoft.com/office/drawing/2014/main" id="{537280E2-EACC-6630-399E-3A403A181AA6}"/>
              </a:ext>
            </a:extLst>
          </p:cNvPr>
          <p:cNvSpPr>
            <a:spLocks noGrp="1"/>
          </p:cNvSpPr>
          <p:nvPr>
            <p:ph type="dt" sz="half" idx="14"/>
          </p:nvPr>
        </p:nvSpPr>
        <p:spPr/>
        <p:txBody>
          <a:bodyPr/>
          <a:lstStyle/>
          <a:p>
            <a:fld id="{13AC11FC-F97A-4B81-A1A4-C0675DB25670}" type="datetime1">
              <a:rPr lang="en-US" smtClean="0"/>
              <a:t>1/15/2026</a:t>
            </a:fld>
            <a:endParaRPr lang="en-US" dirty="0"/>
          </a:p>
        </p:txBody>
      </p:sp>
      <p:sp>
        <p:nvSpPr>
          <p:cNvPr id="14" name="Footer Placeholder 13">
            <a:extLst>
              <a:ext uri="{FF2B5EF4-FFF2-40B4-BE49-F238E27FC236}">
                <a16:creationId xmlns:a16="http://schemas.microsoft.com/office/drawing/2014/main" id="{4C536050-8DD0-5D54-681B-A3810EFA0A96}"/>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831BF9AC-6D93-2C62-4DCA-DBD48765BAC5}"/>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33225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492679"/>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grpSp>
        <p:nvGrpSpPr>
          <p:cNvPr id="4" name="Group 3">
            <a:extLst>
              <a:ext uri="{FF2B5EF4-FFF2-40B4-BE49-F238E27FC236}">
                <a16:creationId xmlns:a16="http://schemas.microsoft.com/office/drawing/2014/main" id="{CEAB82C7-4740-BEAB-85E9-C816E1CDC453}"/>
              </a:ext>
              <a:ext uri="{C183D7F6-B498-43B3-948B-1728B52AA6E4}">
                <adec:decorative xmlns="" xmlns:adec="http://schemas.microsoft.com/office/drawing/2017/decorative" val="1"/>
              </a:ext>
            </a:extLst>
          </p:cNvPr>
          <p:cNvGrpSpPr/>
          <p:nvPr userDrawn="1"/>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C1D94DF0-746F-4885-8BFF-A9539AD6B79F}" type="datetime1">
              <a:rPr lang="en-US" smtClean="0"/>
              <a:t>1/15/2026</a:t>
            </a:fld>
            <a:endParaRPr lang="en-US" dirty="0"/>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168098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anchor="t">
            <a:normAutofit/>
          </a:bodyPr>
          <a:lstStyle>
            <a:lvl1pPr algn="l">
              <a:defRPr sz="4000">
                <a:gradFill>
                  <a:gsLst>
                    <a:gs pos="0">
                      <a:schemeClr val="accent2"/>
                    </a:gs>
                    <a:gs pos="100000">
                      <a:schemeClr val="accent5"/>
                    </a:gs>
                  </a:gsLst>
                  <a:lin ang="156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4981651"/>
            <a:ext cx="3200400" cy="1163117"/>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612648" y="713232"/>
            <a:ext cx="7141464" cy="5431536"/>
          </a:xfrm>
          <a:noFill/>
        </p:spPr>
        <p:txBody>
          <a:bodyPr/>
          <a:lstStyle>
            <a:lvl1pPr marL="0" indent="0">
              <a:buNone/>
              <a:defRPr/>
            </a:lvl1pPr>
          </a:lstStyle>
          <a:p>
            <a:endParaRPr lang="en-US" dirty="0"/>
          </a:p>
        </p:txBody>
      </p:sp>
      <p:sp>
        <p:nvSpPr>
          <p:cNvPr id="7" name="Date Placeholder 6">
            <a:extLst>
              <a:ext uri="{FF2B5EF4-FFF2-40B4-BE49-F238E27FC236}">
                <a16:creationId xmlns:a16="http://schemas.microsoft.com/office/drawing/2014/main" id="{E38593D0-E26E-9163-7495-E2CF2EB8EAFF}"/>
              </a:ext>
            </a:extLst>
          </p:cNvPr>
          <p:cNvSpPr>
            <a:spLocks noGrp="1"/>
          </p:cNvSpPr>
          <p:nvPr>
            <p:ph type="dt" sz="half" idx="14"/>
          </p:nvPr>
        </p:nvSpPr>
        <p:spPr/>
        <p:txBody>
          <a:bodyPr/>
          <a:lstStyle/>
          <a:p>
            <a:fld id="{DB164C5D-9B48-44BA-A344-0073B49D7F88}" type="datetime1">
              <a:rPr lang="en-US" smtClean="0"/>
              <a:t>1/15/2026</a:t>
            </a:fld>
            <a:endParaRPr lang="en-US" dirty="0"/>
          </a:p>
        </p:txBody>
      </p:sp>
      <p:sp>
        <p:nvSpPr>
          <p:cNvPr id="8" name="Footer Placeholder 7">
            <a:extLst>
              <a:ext uri="{FF2B5EF4-FFF2-40B4-BE49-F238E27FC236}">
                <a16:creationId xmlns:a16="http://schemas.microsoft.com/office/drawing/2014/main" id="{EBBE3590-F6F7-478E-7072-9BCB01CD9643}"/>
              </a:ext>
            </a:extLst>
          </p:cNvPr>
          <p:cNvSpPr>
            <a:spLocks noGrp="1"/>
          </p:cNvSpPr>
          <p:nvPr>
            <p:ph type="ftr" sz="quarter" idx="15"/>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DD9CD61B-36AB-0D81-D61A-B18FA305D31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540940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Photo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anchor="t">
            <a:normAutofit/>
          </a:bodyPr>
          <a:lstStyle>
            <a:lvl1pPr algn="l">
              <a:defRPr sz="4000">
                <a:gradFill>
                  <a:gsLst>
                    <a:gs pos="0">
                      <a:schemeClr val="accent2"/>
                    </a:gs>
                    <a:gs pos="100000">
                      <a:schemeClr val="accent5"/>
                    </a:gs>
                  </a:gsLst>
                  <a:lin ang="156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7653528" cy="6858000"/>
          </a:xfrm>
          <a:noFill/>
        </p:spPr>
        <p:txBody>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C139A420-CE3C-4200-8C12-93D1D0592160}" type="datetime1">
              <a:rPr lang="en-US" smtClean="0"/>
              <a:t>1/15/2026</a:t>
            </a:fld>
            <a:endParaRPr lang="en-US" dirty="0"/>
          </a:p>
        </p:txBody>
      </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39878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xmlns=""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xmlns=""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dirty="0"/>
              <a:t>Click icon to add picture</a:t>
            </a:r>
          </a:p>
        </p:txBody>
      </p:sp>
    </p:spTree>
    <p:extLst>
      <p:ext uri="{BB962C8B-B14F-4D97-AF65-F5344CB8AC3E}">
        <p14:creationId xmlns:p14="http://schemas.microsoft.com/office/powerpoint/2010/main" val="25829932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Photo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DC7D9D-1283-6B64-54B5-FD89101615C8}"/>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EF997C6-45BA-9D70-4F2B-18646ED18BF4}"/>
              </a:ext>
            </a:extLst>
          </p:cNvPr>
          <p:cNvGrpSpPr/>
          <p:nvPr userDrawn="1"/>
        </p:nvGrpSpPr>
        <p:grpSpPr>
          <a:xfrm>
            <a:off x="7653528" y="0"/>
            <a:ext cx="4545541" cy="6864720"/>
            <a:chOff x="7760503" y="-18309"/>
            <a:chExt cx="4438566" cy="6883029"/>
          </a:xfrm>
        </p:grpSpPr>
        <p:sp>
          <p:nvSpPr>
            <p:cNvPr id="5" name="Rectangle 4">
              <a:extLst>
                <a:ext uri="{FF2B5EF4-FFF2-40B4-BE49-F238E27FC236}">
                  <a16:creationId xmlns:a16="http://schemas.microsoft.com/office/drawing/2014/main" id="{7361B878-507A-54F4-353D-8A4564709093}"/>
                </a:ext>
                <a:ext uri="{C183D7F6-B498-43B3-948B-1728B52AA6E4}">
                  <adec:decorative xmlns="" xmlns:adec="http://schemas.microsoft.com/office/drawing/2017/decorative" val="1"/>
                </a:ext>
              </a:extLst>
            </p:cNvPr>
            <p:cNvSpPr/>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ED6592B-585B-C9BE-BC0A-69D474FE39A8}"/>
                </a:ext>
                <a:ext uri="{C183D7F6-B498-43B3-948B-1728B52AA6E4}">
                  <adec:decorative xmlns="" xmlns:adec="http://schemas.microsoft.com/office/drawing/2017/decorative" val="1"/>
                </a:ext>
              </a:extLst>
            </p:cNvPr>
            <p:cNvSpPr/>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 name="Rectangle 6">
              <a:extLst>
                <a:ext uri="{FF2B5EF4-FFF2-40B4-BE49-F238E27FC236}">
                  <a16:creationId xmlns:a16="http://schemas.microsoft.com/office/drawing/2014/main" id="{AFD94B36-1055-422B-E015-DA352D193200}"/>
                </a:ext>
                <a:ext uri="{C183D7F6-B498-43B3-948B-1728B52AA6E4}">
                  <adec:decorative xmlns="" xmlns:adec="http://schemas.microsoft.com/office/drawing/2017/decorative" val="1"/>
                </a:ext>
              </a:extLst>
            </p:cNvPr>
            <p:cNvSpPr/>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08E015-EBC5-FF3D-8329-E06867263AE5}"/>
                </a:ext>
                <a:ext uri="{C183D7F6-B498-43B3-948B-1728B52AA6E4}">
                  <adec:decorative xmlns="" xmlns:adec="http://schemas.microsoft.com/office/drawing/2017/decorative" val="1"/>
                </a:ext>
              </a:extLst>
            </p:cNvPr>
            <p:cNvSpPr/>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02168" y="1371600"/>
            <a:ext cx="3456430" cy="2386584"/>
          </a:xfrm>
        </p:spPr>
        <p:txBody>
          <a:bodyPr anchor="b">
            <a:normAutofit/>
          </a:bodyPr>
          <a:lstStyle>
            <a:lvl1pPr algn="ctr">
              <a:defRPr sz="32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02167" y="3877056"/>
            <a:ext cx="3456431"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7653528" cy="6858000"/>
          </a:xfrm>
          <a:noFill/>
        </p:spPr>
        <p:txBody>
          <a:bodyPr/>
          <a:lstStyle>
            <a:lvl1pPr marL="0" indent="0">
              <a:buNone/>
              <a:defRPr>
                <a:solidFill>
                  <a:schemeClr val="bg1"/>
                </a:solidFill>
              </a:defRPr>
            </a:lvl1pPr>
          </a:lstStyle>
          <a:p>
            <a:endParaRPr lang="en-US" dirty="0"/>
          </a:p>
        </p:txBody>
      </p:sp>
      <p:sp>
        <p:nvSpPr>
          <p:cNvPr id="10" name="Date Placeholder 9">
            <a:extLst>
              <a:ext uri="{FF2B5EF4-FFF2-40B4-BE49-F238E27FC236}">
                <a16:creationId xmlns:a16="http://schemas.microsoft.com/office/drawing/2014/main" id="{65ABF53E-9405-749D-F125-6047BB041301}"/>
              </a:ext>
            </a:extLst>
          </p:cNvPr>
          <p:cNvSpPr>
            <a:spLocks noGrp="1"/>
          </p:cNvSpPr>
          <p:nvPr>
            <p:ph type="dt" sz="half" idx="14"/>
          </p:nvPr>
        </p:nvSpPr>
        <p:spPr>
          <a:xfrm>
            <a:off x="10661902" y="6318504"/>
            <a:ext cx="905257" cy="365760"/>
          </a:xfrm>
        </p:spPr>
        <p:txBody>
          <a:bodyPr/>
          <a:lstStyle/>
          <a:p>
            <a:fld id="{0867F805-6554-4B19-947C-032F0BC7FFEF}" type="datetime1">
              <a:rPr lang="en-US" smtClean="0"/>
              <a:t>1/15/2026</a:t>
            </a:fld>
            <a:endParaRPr lang="en-US" dirty="0"/>
          </a:p>
        </p:txBody>
      </p:sp>
      <p:sp>
        <p:nvSpPr>
          <p:cNvPr id="11" name="Footer Placeholder 10">
            <a:extLst>
              <a:ext uri="{FF2B5EF4-FFF2-40B4-BE49-F238E27FC236}">
                <a16:creationId xmlns:a16="http://schemas.microsoft.com/office/drawing/2014/main" id="{A6A16C3B-5387-BF4E-27AA-EA2DEBADE986}"/>
              </a:ext>
            </a:extLst>
          </p:cNvPr>
          <p:cNvSpPr>
            <a:spLocks noGrp="1"/>
          </p:cNvSpPr>
          <p:nvPr>
            <p:ph type="ftr" sz="quarter" idx="15"/>
          </p:nvPr>
        </p:nvSpPr>
        <p:spPr>
          <a:xfrm>
            <a:off x="8202167" y="6318504"/>
            <a:ext cx="2459736" cy="365760"/>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B2506ED1-C024-3620-1DD8-5C1E151E64B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2895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Photo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13232"/>
            <a:ext cx="4828032" cy="2953512"/>
          </a:xfrm>
        </p:spPr>
        <p:txBody>
          <a:bodyPr anchor="t">
            <a:normAutofit/>
          </a:bodyPr>
          <a:lstStyle>
            <a:lvl1pPr algn="l">
              <a:defRPr sz="4400">
                <a:gradFill>
                  <a:gsLst>
                    <a:gs pos="0">
                      <a:schemeClr val="accent2"/>
                    </a:gs>
                    <a:gs pos="100000">
                      <a:schemeClr val="accent5"/>
                    </a:gs>
                  </a:gsLst>
                  <a:lin ang="48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lvl1pPr>
          </a:lstStyle>
          <a:p>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B179717B-F8EC-4BA3-8160-AE4E76EE0CE6}" type="datetime1">
              <a:rPr lang="en-US" smtClean="0"/>
              <a:t>1/15/2026</a:t>
            </a:fld>
            <a:endParaRPr lang="en-US" dirty="0"/>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741893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anchor="t">
            <a:normAutofit/>
          </a:bodyPr>
          <a:lstStyle>
            <a:lvl1pPr algn="l">
              <a:defRPr sz="5400">
                <a:gradFill>
                  <a:gsLst>
                    <a:gs pos="0">
                      <a:schemeClr val="accent2"/>
                    </a:gs>
                    <a:gs pos="100000">
                      <a:schemeClr val="accent5"/>
                    </a:gs>
                  </a:gsLst>
                  <a:lin ang="48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tx1"/>
                </a:solidFill>
              </a:defRPr>
            </a:lvl1pPr>
          </a:lstStyle>
          <a:p>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B97CBF45-FAE0-4C53-B04C-7DF1B51449DB}" type="datetime1">
              <a:rPr lang="en-US" smtClean="0"/>
              <a:t>1/15/2026</a:t>
            </a:fld>
            <a:endParaRPr lang="en-US" dirty="0"/>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6127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Photo 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userDrawn="1"/>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userDrawn="1"/>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userDrawn="1"/>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13232"/>
            <a:ext cx="4828032" cy="2953512"/>
          </a:xfrm>
        </p:spPr>
        <p:txBody>
          <a:bodyPr anchor="t">
            <a:normAutofit/>
          </a:bodyPr>
          <a:lstStyle>
            <a:lvl1pPr algn="l">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bg1"/>
                </a:solidFill>
              </a:defRPr>
            </a:lvl1pPr>
          </a:lstStyle>
          <a:p>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CD5645A2-ECAE-40B8-8DE1-E5D730275A56}" type="datetime1">
              <a:rPr lang="en-US" smtClean="0"/>
              <a:t>1/15/2026</a:t>
            </a:fld>
            <a:endParaRPr lang="en-US" dirty="0"/>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754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Photo 10">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userDrawn="1"/>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userDrawn="1"/>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userDrawn="1"/>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anchor="t">
            <a:normAutofit/>
          </a:bodyPr>
          <a:lstStyle>
            <a:lvl1pPr algn="l">
              <a:defRPr sz="5400" b="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bg1"/>
                </a:solidFill>
              </a:defRPr>
            </a:lvl1pPr>
          </a:lstStyle>
          <a:p>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3A2C4A0A-74BB-48D3-82E0-B117A022E853}" type="datetime1">
              <a:rPr lang="en-US" smtClean="0"/>
              <a:t>1/15/2026</a:t>
            </a:fld>
            <a:endParaRPr lang="en-US" dirty="0"/>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154794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Photo 1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C69B239-8070-DF64-FE04-ACD9197C1ADA}"/>
              </a:ext>
              <a:ext uri="{C183D7F6-B498-43B3-948B-1728B52AA6E4}">
                <adec:decorative xmlns="" xmlns:adec="http://schemas.microsoft.com/office/drawing/2017/decorative" val="1"/>
              </a:ext>
            </a:extLst>
          </p:cNvPr>
          <p:cNvGrpSpPr/>
          <p:nvPr userDrawn="1"/>
        </p:nvGrpSpPr>
        <p:grpSpPr>
          <a:xfrm>
            <a:off x="-123" y="-4329"/>
            <a:ext cx="8129869" cy="6858000"/>
            <a:chOff x="5171844" y="-11586"/>
            <a:chExt cx="7020159" cy="6869586"/>
          </a:xfrm>
        </p:grpSpPr>
        <p:sp>
          <p:nvSpPr>
            <p:cNvPr id="13" name="Rectangle 12">
              <a:extLst>
                <a:ext uri="{FF2B5EF4-FFF2-40B4-BE49-F238E27FC236}">
                  <a16:creationId xmlns:a16="http://schemas.microsoft.com/office/drawing/2014/main" id="{44EDEE76-C142-D245-C6A2-18A09A688352}"/>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2F671C-CDF6-D829-32B5-4D80E6DFBA64}"/>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Rectangle 14">
              <a:extLst>
                <a:ext uri="{FF2B5EF4-FFF2-40B4-BE49-F238E27FC236}">
                  <a16:creationId xmlns:a16="http://schemas.microsoft.com/office/drawing/2014/main" id="{E55058B4-CE97-648C-8EB8-E7B1A44E1965}"/>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19DCF0-5715-75D4-82C8-0925E2F5D3D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07008" y="1371600"/>
            <a:ext cx="5724144" cy="2386584"/>
          </a:xfrm>
        </p:spPr>
        <p:txBody>
          <a:bodyPr anchor="b">
            <a:normAutofit/>
          </a:bodyPr>
          <a:lstStyle>
            <a:lvl1pPr algn="ctr">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3896" y="3877056"/>
            <a:ext cx="5221224"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8129743" y="0"/>
            <a:ext cx="4062257" cy="6858000"/>
          </a:xfrm>
          <a:noFill/>
        </p:spPr>
        <p:txBody>
          <a:bodyPr vert="horz" lIns="91440" tIns="45720" rIns="91440" bIns="45720" rtlCol="0">
            <a:normAutofit/>
          </a:bodyPr>
          <a:lstStyle>
            <a:lvl1pPr>
              <a:defRPr lang="en-US" dirty="0">
                <a:solidFill>
                  <a:schemeClr val="bg1"/>
                </a:solidFill>
              </a:defRPr>
            </a:lvl1pPr>
          </a:lstStyle>
          <a:p>
            <a:pPr marL="0" lvl="0" indent="0">
              <a:buNone/>
            </a:pPr>
            <a:endParaRPr lang="en-US" dirty="0"/>
          </a:p>
        </p:txBody>
      </p:sp>
      <p:sp>
        <p:nvSpPr>
          <p:cNvPr id="5" name="Date Placeholder 4">
            <a:extLst>
              <a:ext uri="{FF2B5EF4-FFF2-40B4-BE49-F238E27FC236}">
                <a16:creationId xmlns:a16="http://schemas.microsoft.com/office/drawing/2014/main" id="{C818B6DE-6BDC-E548-E682-454500FF3909}"/>
              </a:ext>
            </a:extLst>
          </p:cNvPr>
          <p:cNvSpPr>
            <a:spLocks noGrp="1"/>
          </p:cNvSpPr>
          <p:nvPr>
            <p:ph type="dt" sz="half" idx="14"/>
          </p:nvPr>
        </p:nvSpPr>
        <p:spPr>
          <a:xfrm>
            <a:off x="4922575" y="6318504"/>
            <a:ext cx="2429146" cy="365760"/>
          </a:xfrm>
        </p:spPr>
        <p:txBody>
          <a:bodyPr/>
          <a:lstStyle/>
          <a:p>
            <a:fld id="{EBA9E0FA-5E3B-456C-B190-1C5D6B2D3B56}" type="datetime1">
              <a:rPr lang="en-US" smtClean="0"/>
              <a:t>1/15/2026</a:t>
            </a:fld>
            <a:endParaRPr lang="en-US" dirty="0"/>
          </a:p>
        </p:txBody>
      </p:sp>
      <p:sp>
        <p:nvSpPr>
          <p:cNvPr id="6" name="Footer Placeholder 5">
            <a:extLst>
              <a:ext uri="{FF2B5EF4-FFF2-40B4-BE49-F238E27FC236}">
                <a16:creationId xmlns:a16="http://schemas.microsoft.com/office/drawing/2014/main" id="{76DD31AD-85B3-91B6-9D78-2DCF5F950D8D}"/>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86FA7BF-70D2-F141-E2D9-909CA33B7244}"/>
              </a:ext>
            </a:extLst>
          </p:cNvPr>
          <p:cNvSpPr>
            <a:spLocks noGrp="1"/>
          </p:cNvSpPr>
          <p:nvPr>
            <p:ph type="sldNum" sz="quarter" idx="16"/>
          </p:nvPr>
        </p:nvSpPr>
        <p:spPr>
          <a:xfrm>
            <a:off x="7269426"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214587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Photo 1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80067FF-8FC0-5FF9-DC0B-F73EEF801BFA}"/>
              </a:ext>
              <a:ext uri="{C183D7F6-B498-43B3-948B-1728B52AA6E4}">
                <adec:decorative xmlns="" xmlns:adec="http://schemas.microsoft.com/office/drawing/2017/decorative" val="1"/>
              </a:ext>
            </a:extLst>
          </p:cNvPr>
          <p:cNvGrpSpPr/>
          <p:nvPr userDrawn="1"/>
        </p:nvGrpSpPr>
        <p:grpSpPr>
          <a:xfrm>
            <a:off x="4441200" y="-4329"/>
            <a:ext cx="7750804" cy="6869586"/>
            <a:chOff x="5171844" y="-11586"/>
            <a:chExt cx="7020159" cy="6869586"/>
          </a:xfrm>
        </p:grpSpPr>
        <p:sp>
          <p:nvSpPr>
            <p:cNvPr id="5" name="Rectangle 4">
              <a:extLst>
                <a:ext uri="{FF2B5EF4-FFF2-40B4-BE49-F238E27FC236}">
                  <a16:creationId xmlns:a16="http://schemas.microsoft.com/office/drawing/2014/main" id="{F8C4B40F-7B3C-BBFF-36BD-59C859AE7A8E}"/>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38855EC-485E-B4A6-3323-4A3F78E46444}"/>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56394338-785F-15E7-EFAA-ECEDFC5E2476}"/>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92A66C2-03D0-73D4-E8EE-985427867816}"/>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577840" y="1371600"/>
            <a:ext cx="5477256" cy="2386584"/>
          </a:xfrm>
        </p:spPr>
        <p:txBody>
          <a:bodyPr anchor="b">
            <a:normAutofit/>
          </a:bodyPr>
          <a:lstStyle>
            <a:lvl1pPr algn="ctr">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3877056"/>
            <a:ext cx="5001768"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4443984" cy="6858000"/>
          </a:xfrm>
          <a:noFill/>
        </p:spPr>
        <p:txBody>
          <a:bodyPr vert="horz" lIns="91440" tIns="45720" rIns="91440" bIns="45720" rtlCol="0">
            <a:normAutofit/>
          </a:bodyPr>
          <a:lstStyle>
            <a:lvl1pPr>
              <a:defRPr lang="en-US" dirty="0">
                <a:solidFill>
                  <a:schemeClr val="bg1"/>
                </a:solidFill>
              </a:defRPr>
            </a:lvl1pPr>
          </a:lstStyle>
          <a:p>
            <a:pPr marL="0" lvl="0" indent="0">
              <a:buNone/>
            </a:pPr>
            <a:endParaRPr lang="en-US" dirty="0"/>
          </a:p>
        </p:txBody>
      </p:sp>
      <p:sp>
        <p:nvSpPr>
          <p:cNvPr id="12" name="Date Placeholder 11">
            <a:extLst>
              <a:ext uri="{FF2B5EF4-FFF2-40B4-BE49-F238E27FC236}">
                <a16:creationId xmlns:a16="http://schemas.microsoft.com/office/drawing/2014/main" id="{D115C9FF-BC61-B8E9-7257-80B103C5BDE1}"/>
              </a:ext>
            </a:extLst>
          </p:cNvPr>
          <p:cNvSpPr>
            <a:spLocks noGrp="1"/>
          </p:cNvSpPr>
          <p:nvPr>
            <p:ph type="dt" sz="half" idx="14"/>
          </p:nvPr>
        </p:nvSpPr>
        <p:spPr/>
        <p:txBody>
          <a:bodyPr/>
          <a:lstStyle/>
          <a:p>
            <a:fld id="{FB37448F-3F25-4489-8753-7EA5C022F9A2}" type="datetime1">
              <a:rPr lang="en-US" smtClean="0"/>
              <a:t>1/15/2026</a:t>
            </a:fld>
            <a:endParaRPr lang="en-US" dirty="0"/>
          </a:p>
        </p:txBody>
      </p:sp>
      <p:sp>
        <p:nvSpPr>
          <p:cNvPr id="13" name="Footer Placeholder 12">
            <a:extLst>
              <a:ext uri="{FF2B5EF4-FFF2-40B4-BE49-F238E27FC236}">
                <a16:creationId xmlns:a16="http://schemas.microsoft.com/office/drawing/2014/main" id="{9F86D9F8-6602-271B-FE2D-652EC64047CA}"/>
              </a:ext>
            </a:extLst>
          </p:cNvPr>
          <p:cNvSpPr>
            <a:spLocks noGrp="1"/>
          </p:cNvSpPr>
          <p:nvPr>
            <p:ph type="ftr" sz="quarter" idx="15"/>
          </p:nvPr>
        </p:nvSpPr>
        <p:spPr>
          <a:xfrm>
            <a:off x="4800600" y="6318504"/>
            <a:ext cx="4096512" cy="365760"/>
          </a:xfrm>
        </p:spPr>
        <p:txBody>
          <a:bodyPr/>
          <a:lstStyle/>
          <a:p>
            <a:r>
              <a:rPr lang="en-US" dirty="0"/>
              <a:t>Sample Footer Text</a:t>
            </a:r>
          </a:p>
        </p:txBody>
      </p:sp>
      <p:sp>
        <p:nvSpPr>
          <p:cNvPr id="14" name="Slide Number Placeholder 13">
            <a:extLst>
              <a:ext uri="{FF2B5EF4-FFF2-40B4-BE49-F238E27FC236}">
                <a16:creationId xmlns:a16="http://schemas.microsoft.com/office/drawing/2014/main" id="{AD8982DA-3270-78D6-CF26-D0BE324627AF}"/>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318480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6A8AF3-9C41-BBE0-28EC-0967476ECFDF}"/>
              </a:ext>
            </a:extLst>
          </p:cNvPr>
          <p:cNvSpPr/>
          <p:nvPr userDrawn="1"/>
        </p:nvSpPr>
        <p:spPr>
          <a:xfrm rot="5400000">
            <a:off x="7143745" y="1809750"/>
            <a:ext cx="6857999" cy="3238502"/>
          </a:xfrm>
          <a:prstGeom prst="rect">
            <a:avLst/>
          </a:prstGeom>
          <a:gradFill>
            <a:gsLst>
              <a:gs pos="13000">
                <a:schemeClr val="accent2"/>
              </a:gs>
              <a:gs pos="89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B5494F-44E1-934B-42F4-366544A10888}"/>
              </a:ext>
              <a:ext uri="{C183D7F6-B498-43B3-948B-1728B52AA6E4}">
                <adec:decorative xmlns="" xmlns:adec="http://schemas.microsoft.com/office/drawing/2017/decorative" val="1"/>
              </a:ext>
            </a:extLst>
          </p:cNvPr>
          <p:cNvSpPr/>
          <p:nvPr userDrawn="1"/>
        </p:nvSpPr>
        <p:spPr>
          <a:xfrm rot="16200000" flipH="1">
            <a:off x="8452414" y="3120964"/>
            <a:ext cx="4235570" cy="3238501"/>
          </a:xfrm>
          <a:prstGeom prst="rect">
            <a:avLst/>
          </a:prstGeom>
          <a:gradFill>
            <a:gsLst>
              <a:gs pos="0">
                <a:schemeClr val="accent2">
                  <a:lumMod val="75000"/>
                </a:schemeClr>
              </a:gs>
              <a:gs pos="58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9D0B7FB-87C0-3079-19C7-6CED6267076D}"/>
              </a:ext>
            </a:extLst>
          </p:cNvPr>
          <p:cNvSpPr>
            <a:spLocks noGrp="1"/>
          </p:cNvSpPr>
          <p:nvPr>
            <p:ph type="dt" sz="half" idx="10"/>
          </p:nvPr>
        </p:nvSpPr>
        <p:spPr>
          <a:xfrm>
            <a:off x="8948402" y="6318504"/>
            <a:ext cx="2618758" cy="365760"/>
          </a:xfrm>
        </p:spPr>
        <p:txBody>
          <a:bodyPr/>
          <a:lstStyle>
            <a:lvl1pPr>
              <a:defRPr>
                <a:solidFill>
                  <a:schemeClr val="bg1"/>
                </a:solidFill>
              </a:defRPr>
            </a:lvl1pPr>
          </a:lstStyle>
          <a:p>
            <a:fld id="{873707AF-9529-47F7-B62D-6915739C4D1C}" type="datetime1">
              <a:rPr lang="en-US" smtClean="0"/>
              <a:t>1/15/2026</a:t>
            </a:fld>
            <a:endParaRPr lang="en-US" dirty="0"/>
          </a:p>
        </p:txBody>
      </p:sp>
      <p:sp>
        <p:nvSpPr>
          <p:cNvPr id="5" name="Footer Placeholder 4">
            <a:extLst>
              <a:ext uri="{FF2B5EF4-FFF2-40B4-BE49-F238E27FC236}">
                <a16:creationId xmlns:a16="http://schemas.microsoft.com/office/drawing/2014/main" id="{C1399D9E-BE0F-5E13-5AB3-CAABD58908C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63C498B2-725B-65BA-9E95-1CC3CE008DD7}"/>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1278957"/>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gradFill>
                  <a:gsLst>
                    <a:gs pos="0">
                      <a:schemeClr val="accent2"/>
                    </a:gs>
                    <a:gs pos="100000">
                      <a:schemeClr val="accent5"/>
                    </a:gs>
                  </a:gsLst>
                  <a:lin ang="2700000" scaled="0"/>
                </a:gra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EE495D7A-1922-450E-8872-62F5AF426944}" type="datetime1">
              <a:rPr lang="en-US" smtClean="0"/>
              <a:t>1/15/2026</a:t>
            </a:fld>
            <a:endParaRPr lang="en-US" dirty="0"/>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51428360"/>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D93006-CD9A-ACB8-4DFF-755585BD51C6}"/>
              </a:ext>
            </a:extLst>
          </p:cNvPr>
          <p:cNvSpPr/>
          <p:nvPr userDrawn="1"/>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userDrawn="1"/>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userDrawn="1"/>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 xmlns:adec="http://schemas.microsoft.com/office/drawing/2017/decorative" val="1"/>
              </a:ext>
            </a:extLst>
          </p:cNvPr>
          <p:cNvSpPr/>
          <p:nvPr userDrawn="1"/>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p>
            <a:fld id="{260B61AD-546C-4AAE-A736-53670D5C542A}" type="datetime1">
              <a:rPr lang="en-US" smtClean="0"/>
              <a:t>1/15/2026</a:t>
            </a:fld>
            <a:endParaRPr lang="en-US" dirty="0"/>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p>
            <a:pPr algn="l"/>
            <a:r>
              <a:rPr lang="en-US" dirty="0"/>
              <a:t>Sample Footer Text</a:t>
            </a:r>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3516859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629630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B93086-0808-B114-0740-521B359C1A96}"/>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E08038D-9EFE-3356-C148-EC8143338DF0}"/>
              </a:ext>
            </a:extLst>
          </p:cNvPr>
          <p:cNvGrpSpPr/>
          <p:nvPr userDrawn="1"/>
        </p:nvGrpSpPr>
        <p:grpSpPr>
          <a:xfrm>
            <a:off x="0" y="-14248"/>
            <a:ext cx="12192000" cy="6894986"/>
            <a:chOff x="0" y="-7622"/>
            <a:chExt cx="12192000" cy="6894986"/>
          </a:xfrm>
        </p:grpSpPr>
        <p:sp>
          <p:nvSpPr>
            <p:cNvPr id="12" name="Rectangle 11">
              <a:extLst>
                <a:ext uri="{FF2B5EF4-FFF2-40B4-BE49-F238E27FC236}">
                  <a16:creationId xmlns:a16="http://schemas.microsoft.com/office/drawing/2014/main" id="{79F9C2B1-B11B-9A2B-67A4-122E2DA3276B}"/>
                </a:ext>
                <a:ext uri="{C183D7F6-B498-43B3-948B-1728B52AA6E4}">
                  <adec:decorative xmlns=""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24AA54FE-841B-0347-5AD3-562968E98936}"/>
                </a:ext>
                <a:ext uri="{C183D7F6-B498-43B3-948B-1728B52AA6E4}">
                  <adec:decorative xmlns=""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FD25D360-3248-FA35-87B0-2A8DBEDCD06C}"/>
                </a:ext>
                <a:ext uri="{C183D7F6-B498-43B3-948B-1728B52AA6E4}">
                  <adec:decorative xmlns=""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42A1D086-3B99-A3A2-B648-280F1AB4B37A}"/>
                </a:ext>
                <a:ext uri="{C183D7F6-B498-43B3-948B-1728B52AA6E4}">
                  <adec:decorative xmlns=""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484632"/>
            <a:ext cx="10085832" cy="1161288"/>
          </a:xfrm>
        </p:spPr>
        <p:txBody>
          <a:bodyPr anchor="t">
            <a:normAutofit/>
          </a:bodyPr>
          <a:lstStyle>
            <a:lvl1pPr>
              <a:defRPr sz="66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13832" y="2432304"/>
            <a:ext cx="6053328" cy="3858768"/>
          </a:xfrm>
        </p:spPr>
        <p:txBody>
          <a:bodyPr vert="horz" lIns="91440" tIns="45720" rIns="91440" bIns="45720" rtlCol="0">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00556115-5F08-48BB-9AAD-5F98DFFE9348}" type="datetime1">
              <a:rPr lang="en-US" smtClean="0"/>
              <a:t>1/15/2026</a:t>
            </a:fld>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13877690"/>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484632"/>
            <a:ext cx="10085832" cy="1161288"/>
          </a:xfrm>
          <a:noFill/>
        </p:spPr>
        <p:txBody>
          <a:bodyPr anchor="t">
            <a:normAutofit/>
          </a:bodyPr>
          <a:lstStyle>
            <a:lvl1pPr>
              <a:defRPr sz="6600">
                <a:gradFill>
                  <a:gsLst>
                    <a:gs pos="0">
                      <a:schemeClr val="accent2"/>
                    </a:gs>
                    <a:gs pos="100000">
                      <a:schemeClr val="accent5"/>
                    </a:gs>
                  </a:gsLst>
                  <a:lin ang="120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13832" y="2432304"/>
            <a:ext cx="6053328" cy="3858768"/>
          </a:xfrm>
        </p:spPr>
        <p:txBody>
          <a:bodyPr vert="horz" lIns="91440" tIns="45720" rIns="91440" bIns="45720" rtlCol="0">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B9BDF5DD-FC76-422E-90E7-591B5FA5BB25}" type="datetime1">
              <a:rPr lang="en-US" smtClean="0"/>
              <a:t>1/15/2026</a:t>
            </a:fld>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79310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genda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960120" y="2404872"/>
            <a:ext cx="4389120" cy="1865376"/>
          </a:xfrm>
          <a:noFill/>
        </p:spPr>
        <p:txBody>
          <a:bodyPr anchor="ctr">
            <a:normAutofit/>
          </a:bodyPr>
          <a:lstStyle>
            <a:lvl1pPr algn="ctr">
              <a:defRPr sz="6600">
                <a:gradFill>
                  <a:gsLst>
                    <a:gs pos="0">
                      <a:schemeClr val="accent2"/>
                    </a:gs>
                    <a:gs pos="100000">
                      <a:schemeClr val="accent5"/>
                    </a:gs>
                  </a:gsLst>
                  <a:lin ang="120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437376" y="877824"/>
            <a:ext cx="5129784"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92906DB8-BA34-4A62-87EF-F70F9F53B178}" type="datetime1">
              <a:rPr lang="en-US" smtClean="0"/>
              <a:t>1/15/2026</a:t>
            </a:fld>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2055074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genda 4">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 xmlns:adec="http://schemas.microsoft.com/office/drawing/2017/decorative" val="1"/>
              </a:ext>
            </a:extLst>
          </p:cNvPr>
          <p:cNvGrpSpPr/>
          <p:nvPr userDrawn="1"/>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FF1DB633-1864-45A5-BE51-B3688A1CEEA6}" type="datetime1">
              <a:rPr lang="en-US" smtClean="0"/>
              <a:t>1/15/2026</a:t>
            </a:fld>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15677912"/>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2E564ED-1140-B258-F708-E601B50C37F2}"/>
              </a:ext>
            </a:extLst>
          </p:cNvPr>
          <p:cNvSpPr>
            <a:spLocks noGrp="1"/>
          </p:cNvSpPr>
          <p:nvPr>
            <p:ph type="dt" sz="half" idx="10"/>
          </p:nvPr>
        </p:nvSpPr>
        <p:spPr>
          <a:xfrm>
            <a:off x="8513496" y="6428232"/>
            <a:ext cx="3136392" cy="365760"/>
          </a:xfrm>
        </p:spPr>
        <p:txBody>
          <a:bodyPr/>
          <a:lstStyle/>
          <a:p>
            <a:fld id="{8B8EDBE7-C3AC-430B-8587-7F2E5726E52E}" type="datetime1">
              <a:rPr lang="en-US" smtClean="0"/>
              <a:t>1/15/2026</a:t>
            </a:fld>
            <a:endParaRPr lang="en-US" dirty="0"/>
          </a:p>
        </p:txBody>
      </p:sp>
      <p:sp>
        <p:nvSpPr>
          <p:cNvPr id="8" name="Footer Placeholder 7">
            <a:extLst>
              <a:ext uri="{FF2B5EF4-FFF2-40B4-BE49-F238E27FC236}">
                <a16:creationId xmlns:a16="http://schemas.microsoft.com/office/drawing/2014/main" id="{25CCB5D3-F8A8-B378-C9B4-F29E362AA1D1}"/>
              </a:ext>
            </a:extLst>
          </p:cNvPr>
          <p:cNvSpPr>
            <a:spLocks noGrp="1"/>
          </p:cNvSpPr>
          <p:nvPr>
            <p:ph type="ftr" sz="quarter" idx="11"/>
          </p:nvPr>
        </p:nvSpPr>
        <p:spPr>
          <a:xfrm>
            <a:off x="137160" y="6428232"/>
            <a:ext cx="4096512" cy="365760"/>
          </a:xfrm>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C4C639C5-351B-0FC9-E095-59AEDE479C06}"/>
              </a:ext>
            </a:extLst>
          </p:cNvPr>
          <p:cNvSpPr>
            <a:spLocks noGrp="1"/>
          </p:cNvSpPr>
          <p:nvPr>
            <p:ph type="sldNum" sz="quarter" idx="12"/>
          </p:nvPr>
        </p:nvSpPr>
        <p:spPr>
          <a:xfrm>
            <a:off x="11567592" y="6428232"/>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90239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7C7208-6A52-7A25-6DD4-1FD469860CBA}"/>
              </a:ext>
            </a:extLst>
          </p:cNvPr>
          <p:cNvSpPr>
            <a:spLocks noGrp="1"/>
          </p:cNvSpPr>
          <p:nvPr>
            <p:ph type="dt" sz="half" idx="10"/>
          </p:nvPr>
        </p:nvSpPr>
        <p:spPr>
          <a:xfrm>
            <a:off x="8513496" y="6428232"/>
            <a:ext cx="3136392" cy="365760"/>
          </a:xfrm>
        </p:spPr>
        <p:txBody>
          <a:bodyPr/>
          <a:lstStyle/>
          <a:p>
            <a:fld id="{351671B4-782F-4447-B688-3F2572BC7CBC}" type="datetime1">
              <a:rPr lang="en-US" smtClean="0"/>
              <a:t>1/15/2026</a:t>
            </a:fld>
            <a:endParaRPr lang="en-US" dirty="0"/>
          </a:p>
        </p:txBody>
      </p:sp>
      <p:sp>
        <p:nvSpPr>
          <p:cNvPr id="8" name="Footer Placeholder 7">
            <a:extLst>
              <a:ext uri="{FF2B5EF4-FFF2-40B4-BE49-F238E27FC236}">
                <a16:creationId xmlns:a16="http://schemas.microsoft.com/office/drawing/2014/main" id="{5238BE8E-E715-EF15-B47B-2556DB436D78}"/>
              </a:ext>
            </a:extLst>
          </p:cNvPr>
          <p:cNvSpPr>
            <a:spLocks noGrp="1"/>
          </p:cNvSpPr>
          <p:nvPr>
            <p:ph type="ftr" sz="quarter" idx="11"/>
          </p:nvPr>
        </p:nvSpPr>
        <p:spPr>
          <a:xfrm>
            <a:off x="137160" y="6428232"/>
            <a:ext cx="4096512" cy="365760"/>
          </a:xfrm>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19AA76D9-9C8C-6ADE-22D5-391B00D015D3}"/>
              </a:ext>
            </a:extLst>
          </p:cNvPr>
          <p:cNvSpPr>
            <a:spLocks noGrp="1"/>
          </p:cNvSpPr>
          <p:nvPr>
            <p:ph type="sldNum" sz="quarter" idx="12"/>
          </p:nvPr>
        </p:nvSpPr>
        <p:spPr>
          <a:xfrm>
            <a:off x="11567592" y="6428232"/>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620915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B6FF065F-039D-47CE-A441-ACC369394919}" type="datetime1">
              <a:rPr lang="en-US" smtClean="0"/>
              <a:t>1/15/2026</a:t>
            </a:fld>
            <a:endParaRPr lang="en-US" dirty="0"/>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grpSp>
        <p:nvGrpSpPr>
          <p:cNvPr id="10" name="Group 9">
            <a:extLst>
              <a:ext uri="{FF2B5EF4-FFF2-40B4-BE49-F238E27FC236}">
                <a16:creationId xmlns:a16="http://schemas.microsoft.com/office/drawing/2014/main" id="{3EACE7F8-A7D9-2E2C-2B0B-0DB8D7168AAC}"/>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40810853-0A5D-8160-9DA1-63FCF890E2D1}"/>
              </a:ext>
            </a:extLst>
          </p:cNvPr>
          <p:cNvSpPr>
            <a:spLocks noGrp="1"/>
          </p:cNvSpPr>
          <p:nvPr>
            <p:ph type="ctrTitle"/>
          </p:nvPr>
        </p:nvSpPr>
        <p:spPr>
          <a:xfrm>
            <a:off x="612648" y="502920"/>
            <a:ext cx="10966704" cy="722375"/>
          </a:xfrm>
        </p:spPr>
        <p:txBody>
          <a:bodyPr anchor="t">
            <a:normAutofit/>
          </a:bodyPr>
          <a:lstStyle>
            <a:lvl1pPr algn="l">
              <a:defRPr sz="3200">
                <a:gradFill>
                  <a:gsLst>
                    <a:gs pos="0">
                      <a:schemeClr val="accent2"/>
                    </a:gs>
                    <a:gs pos="100000">
                      <a:schemeClr val="accent5"/>
                    </a:gs>
                  </a:gsLst>
                  <a:lin ang="4800000" scaled="0"/>
                </a:gradFill>
              </a:defRPr>
            </a:lvl1pPr>
          </a:lstStyle>
          <a:p>
            <a:r>
              <a:rPr lang="en-US" dirty="0"/>
              <a:t>Click to edit Master title style</a:t>
            </a:r>
          </a:p>
        </p:txBody>
      </p:sp>
    </p:spTree>
    <p:extLst>
      <p:ext uri="{BB962C8B-B14F-4D97-AF65-F5344CB8AC3E}">
        <p14:creationId xmlns:p14="http://schemas.microsoft.com/office/powerpoint/2010/main" val="16201124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020824"/>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020824"/>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8CE855AC-5F95-123D-E0A1-CBD75D8FD00A}"/>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D5503810-521B-4F6A-82F3-8A18F7757300}" type="datetime1">
              <a:rPr lang="en-US" smtClean="0"/>
              <a:t>1/15/2026</a:t>
            </a:fld>
            <a:endParaRPr lang="en-US" dirty="0"/>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890028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7A4A75-9DCC-64BE-C73B-DDE95F1E0D77}"/>
              </a:ext>
              <a:ext uri="{C183D7F6-B498-43B3-948B-1728B52AA6E4}">
                <adec:decorative xmlns="" xmlns:adec="http://schemas.microsoft.com/office/drawing/2017/decorative" val="1"/>
              </a:ext>
            </a:extLst>
          </p:cNvPr>
          <p:cNvGrpSpPr/>
          <p:nvPr userDrawn="1"/>
        </p:nvGrpSpPr>
        <p:grpSpPr>
          <a:xfrm flipV="1">
            <a:off x="12068340" y="0"/>
            <a:ext cx="123362" cy="6858000"/>
            <a:chOff x="12068638" y="0"/>
            <a:chExt cx="123362" cy="6858000"/>
          </a:xfrm>
        </p:grpSpPr>
        <p:sp>
          <p:nvSpPr>
            <p:cNvPr id="4" name="Rectangle 3">
              <a:extLst>
                <a:ext uri="{FF2B5EF4-FFF2-40B4-BE49-F238E27FC236}">
                  <a16:creationId xmlns:a16="http://schemas.microsoft.com/office/drawing/2014/main" id="{F3EC4C90-6BC4-5324-A9CC-84F1C52A76E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E7E4CE7-DDE9-B121-006C-B1EA3E457780}"/>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020824"/>
            <a:ext cx="4160520" cy="2825496"/>
          </a:xfrm>
        </p:spPr>
        <p:txBody>
          <a:bodyPr anchor="ctr">
            <a:normAutofit/>
          </a:bodyPr>
          <a:lstStyle>
            <a:lvl1pPr algn="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020824"/>
            <a:ext cx="3959352" cy="2697480"/>
          </a:xfrm>
        </p:spPr>
        <p:txBody>
          <a:bodyPr vert="horz" lIns="91440" tIns="45720" rIns="91440" bIns="45720" rtlCol="0" anchor="ctr">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2D27F6DE-0F73-4A00-B281-72521CF83CCF}" type="datetime1">
              <a:rPr lang="en-US" smtClean="0"/>
              <a:t>1/15/2026</a:t>
            </a:fld>
            <a:endParaRPr lang="en-US" dirty="0"/>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677069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BFA512FF-0A37-4AC0-A33C-28A4AE10005D}" type="datetime1">
              <a:rPr lang="en-US" smtClean="0"/>
              <a:t>1/15/2026</a:t>
            </a:fld>
            <a:endParaRPr lang="en-US" dirty="0"/>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grpSp>
        <p:nvGrpSpPr>
          <p:cNvPr id="10" name="Group 9">
            <a:extLst>
              <a:ext uri="{FF2B5EF4-FFF2-40B4-BE49-F238E27FC236}">
                <a16:creationId xmlns:a16="http://schemas.microsoft.com/office/drawing/2014/main" id="{474537F0-59D7-5CF5-65CE-33DFA62B3767}"/>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427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xmlns=""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dirty="0"/>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51715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170432"/>
            <a:ext cx="4251960" cy="3227832"/>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696712" y="1170432"/>
            <a:ext cx="5687568" cy="470916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25A675E8-8398-4EC3-B1DB-2C04007992A6}" type="datetime1">
              <a:rPr lang="en-US" smtClean="0"/>
              <a:t>1/15/2026</a:t>
            </a:fld>
            <a:endParaRPr lang="en-US" dirty="0"/>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16814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 – alternate Medium</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29801E1B-EFD3-4163-8A33-67DA8A464112}" type="datetime1">
              <a:rPr lang="en-US" smtClean="0"/>
              <a:t>1/15/2026</a:t>
            </a:fld>
            <a:endParaRPr lang="en-US" dirty="0"/>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087809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E20955A0-7C44-4DF3-B90F-B92A347DEB39}" type="datetime1">
              <a:rPr lang="en-US" smtClean="0"/>
              <a:t>1/15/2026</a:t>
            </a:fld>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grpSp>
        <p:nvGrpSpPr>
          <p:cNvPr id="10" name="Group 9">
            <a:extLst>
              <a:ext uri="{FF2B5EF4-FFF2-40B4-BE49-F238E27FC236}">
                <a16:creationId xmlns:a16="http://schemas.microsoft.com/office/drawing/2014/main" id="{43A83600-30C4-2F21-93C5-D07537A39648}"/>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487379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Content 5">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 xmlns:adec="http://schemas.microsoft.com/office/drawing/2017/decorative" val="1"/>
              </a:ext>
            </a:extLst>
          </p:cNvPr>
          <p:cNvGrpSpPr/>
          <p:nvPr userDrawn="1"/>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BED2AC62-5EFE-4C62-A6FD-2F23820B8955}" type="datetime1">
              <a:rPr lang="en-US" smtClean="0"/>
              <a:t>1/15/2026</a:t>
            </a:fld>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246596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5F4066-9F01-B79C-2223-238EF4D5A26F}"/>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383C8600-7288-5643-6828-817DB1C8A60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1145E3-88BC-F91E-B01F-5375FC4A04D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274320"/>
            <a:ext cx="10872216" cy="987552"/>
          </a:xfrm>
        </p:spPr>
        <p:txBody>
          <a:bodyPr anchor="b">
            <a:normAutofit/>
          </a:bodyPr>
          <a:lstStyle>
            <a:lvl1pPr>
              <a:defRPr sz="3200">
                <a:solidFill>
                  <a:schemeClr val="tx1"/>
                </a:soli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5E6F8B3-4A05-4179-A0FD-A4EA97011587}" type="datetime1">
              <a:rPr lang="en-US" smtClean="0"/>
              <a:t>1/15/2026</a:t>
            </a:fld>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29249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Title, Content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userDrawn="1"/>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8AFD6F-0EAD-ADCF-CB9A-AB74C59048E1}"/>
              </a:ext>
            </a:extLst>
          </p:cNvPr>
          <p:cNvSpPr/>
          <p:nvPr userDrawn="1"/>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FBB3E219-58D5-409F-9DFA-AB05004BBFB2}" type="datetime1">
              <a:rPr lang="en-US" smtClean="0"/>
              <a:t>1/15/2026</a:t>
            </a:fld>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410120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861D5048-49AF-4650-835F-433CD4364054}" type="datetime1">
              <a:rPr lang="en-US" smtClean="0"/>
              <a:t>1/15/2026</a:t>
            </a:fld>
            <a:endParaRPr lang="en-US" dirty="0"/>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grpSp>
        <p:nvGrpSpPr>
          <p:cNvPr id="12" name="Group 11">
            <a:extLst>
              <a:ext uri="{FF2B5EF4-FFF2-40B4-BE49-F238E27FC236}">
                <a16:creationId xmlns:a16="http://schemas.microsoft.com/office/drawing/2014/main" id="{1394E45B-1239-5927-7239-231AB33A23C5}"/>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68990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userDrawn="1"/>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088F0D-A4DE-CAA0-43A6-84E52AD904F3}"/>
              </a:ext>
            </a:extLst>
          </p:cNvPr>
          <p:cNvSpPr/>
          <p:nvPr userDrawn="1"/>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a:extLst>
              <a:ext uri="{FF2B5EF4-FFF2-40B4-BE49-F238E27FC236}">
                <a16:creationId xmlns:a16="http://schemas.microsoft.com/office/drawing/2014/main" id="{25CD67E0-1350-1985-A4E1-5215AF902BF2}"/>
              </a:ext>
            </a:extLst>
          </p:cNvPr>
          <p:cNvSpPr/>
          <p:nvPr userDrawn="1"/>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 – alternate XL</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478F8C6-9D95-44E4-AE46-A42E63A9B25E}" type="datetime1">
              <a:rPr lang="en-US" smtClean="0"/>
              <a:t>1/15/2026</a:t>
            </a:fld>
            <a:endParaRPr lang="en-US" dirty="0"/>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dirty="0"/>
              <a:t>Sample Footer Text</a:t>
            </a:r>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9446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125E9B8B-7499-A48C-F314-3620CFFB8E0B}"/>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p:nvPr>
        </p:nvSpPr>
        <p:spPr>
          <a:xfrm>
            <a:off x="115866" y="0"/>
            <a:ext cx="4837176" cy="6858000"/>
          </a:xfrm>
          <a:noFill/>
        </p:spPr>
        <p:txBody>
          <a:bodyPr vert="horz" lIns="91440" tIns="45720" rIns="91440" bIns="45720" rtlCol="0">
            <a:normAutofit/>
          </a:bodyPr>
          <a:lstStyle>
            <a:lvl1pPr>
              <a:defRPr lang="en-US" dirty="0">
                <a:solidFill>
                  <a:schemeClr val="bg1"/>
                </a:solidFill>
              </a:defRPr>
            </a:lvl1pPr>
          </a:lstStyle>
          <a:p>
            <a:pPr marL="0" lvl="0" indent="0">
              <a:buNone/>
            </a:pPr>
            <a:endParaRPr lang="en-US" dirty="0"/>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5BD047E1-4E32-4ED1-A1F2-DE594031C39B}" type="datetime1">
              <a:rPr lang="en-US" smtClean="0"/>
              <a:t>1/15/2026</a:t>
            </a:fld>
            <a:endParaRPr lang="en-US" dirty="0"/>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062034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5961888" cy="1197864"/>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01368"/>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CB5F7A84-F69C-14C3-58A7-A5418DFBA039}"/>
              </a:ext>
            </a:extLst>
          </p:cNvPr>
          <p:cNvSpPr>
            <a:spLocks noGrp="1"/>
          </p:cNvSpPr>
          <p:nvPr>
            <p:ph type="pic" sz="quarter" idx="15"/>
          </p:nvPr>
        </p:nvSpPr>
        <p:spPr>
          <a:xfrm>
            <a:off x="7233031" y="0"/>
            <a:ext cx="4841934"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grpSp>
        <p:nvGrpSpPr>
          <p:cNvPr id="10" name="Group 9">
            <a:extLst>
              <a:ext uri="{FF2B5EF4-FFF2-40B4-BE49-F238E27FC236}">
                <a16:creationId xmlns:a16="http://schemas.microsoft.com/office/drawing/2014/main" id="{A6696C65-8B92-C00D-616E-75F9B87D2428}"/>
              </a:ext>
              <a:ext uri="{C183D7F6-B498-43B3-948B-1728B52AA6E4}">
                <adec:decorative xmlns="" xmlns:adec="http://schemas.microsoft.com/office/drawing/2017/decorative" val="1"/>
              </a:ext>
            </a:extLst>
          </p:cNvPr>
          <p:cNvGrpSpPr/>
          <p:nvPr userDrawn="1"/>
        </p:nvGrpSpPr>
        <p:grpSpPr>
          <a:xfrm>
            <a:off x="12074966" y="0"/>
            <a:ext cx="123362" cy="6858000"/>
            <a:chOff x="12068638" y="0"/>
            <a:chExt cx="123362" cy="6858000"/>
          </a:xfrm>
        </p:grpSpPr>
        <p:sp>
          <p:nvSpPr>
            <p:cNvPr id="11" name="Rectangle 10">
              <a:extLst>
                <a:ext uri="{FF2B5EF4-FFF2-40B4-BE49-F238E27FC236}">
                  <a16:creationId xmlns:a16="http://schemas.microsoft.com/office/drawing/2014/main" id="{6D5CF959-7C50-4F74-C2B9-EDB889ABB1C3}"/>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6E15898-F812-0865-E8EA-0C382138D30F}"/>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C883AD65-12AC-C9F9-BC16-630074C6E9FA}"/>
              </a:ext>
            </a:extLst>
          </p:cNvPr>
          <p:cNvSpPr>
            <a:spLocks noGrp="1"/>
          </p:cNvSpPr>
          <p:nvPr>
            <p:ph type="dt" sz="half" idx="16"/>
          </p:nvPr>
        </p:nvSpPr>
        <p:spPr>
          <a:xfrm>
            <a:off x="4709160" y="6318504"/>
            <a:ext cx="1453896" cy="365760"/>
          </a:xfrm>
        </p:spPr>
        <p:txBody>
          <a:bodyPr/>
          <a:lstStyle/>
          <a:p>
            <a:fld id="{576BD1F6-F705-449A-8396-174F32136DF6}" type="datetime1">
              <a:rPr lang="en-US" smtClean="0"/>
              <a:t>1/15/2026</a:t>
            </a:fld>
            <a:endParaRPr lang="en-US" dirty="0"/>
          </a:p>
        </p:txBody>
      </p:sp>
      <p:sp>
        <p:nvSpPr>
          <p:cNvPr id="4" name="Footer Placeholder 3">
            <a:extLst>
              <a:ext uri="{FF2B5EF4-FFF2-40B4-BE49-F238E27FC236}">
                <a16:creationId xmlns:a16="http://schemas.microsoft.com/office/drawing/2014/main" id="{BDCCFFCB-747B-18CE-B1CA-86800F14D415}"/>
              </a:ext>
            </a:extLst>
          </p:cNvPr>
          <p:cNvSpPr>
            <a:spLocks noGrp="1"/>
          </p:cNvSpPr>
          <p:nvPr>
            <p:ph type="ftr" sz="quarter" idx="17"/>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2812B252-0E5E-01F3-B740-90B3CFA9AD53}"/>
              </a:ext>
            </a:extLst>
          </p:cNvPr>
          <p:cNvSpPr>
            <a:spLocks noGrp="1"/>
          </p:cNvSpPr>
          <p:nvPr>
            <p:ph type="sldNum" sz="quarter" idx="18"/>
          </p:nvPr>
        </p:nvSpPr>
        <p:spPr>
          <a:xfrm>
            <a:off x="6080760"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253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xmlns=""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xmlns=""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xmlns=""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xmlns=""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xmlns=""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5858578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p:nvPr>
        </p:nvSpPr>
        <p:spPr>
          <a:xfrm>
            <a:off x="115867" y="0"/>
            <a:ext cx="3968496"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grpSp>
        <p:nvGrpSpPr>
          <p:cNvPr id="11" name="Group 10">
            <a:extLst>
              <a:ext uri="{FF2B5EF4-FFF2-40B4-BE49-F238E27FC236}">
                <a16:creationId xmlns:a16="http://schemas.microsoft.com/office/drawing/2014/main" id="{3F50B082-E806-677A-B150-164003C5BF2E}"/>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7077AA60-B118-4889-AC4B-277A8B02D27B}" type="datetime1">
              <a:rPr lang="en-US" smtClean="0"/>
              <a:t>1/15/2026</a:t>
            </a:fld>
            <a:endParaRPr lang="en-US" dirty="0"/>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611348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p:nvPr>
        </p:nvSpPr>
        <p:spPr>
          <a:xfrm>
            <a:off x="8129142" y="0"/>
            <a:ext cx="3939493"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grpSp>
        <p:nvGrpSpPr>
          <p:cNvPr id="10" name="Group 9">
            <a:extLst>
              <a:ext uri="{FF2B5EF4-FFF2-40B4-BE49-F238E27FC236}">
                <a16:creationId xmlns:a16="http://schemas.microsoft.com/office/drawing/2014/main" id="{D5BBFBAF-5922-A442-5D1A-BC28ADE0D2B7}"/>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DB8F12BC-FCDD-4026-B597-144C5072AB24}" type="datetime1">
              <a:rPr lang="en-US" smtClean="0"/>
              <a:t>1/15/2026</a:t>
            </a:fld>
            <a:endParaRPr lang="en-US" dirty="0"/>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420180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78040" y="502918"/>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78040" y="2084832"/>
            <a:ext cx="4389120" cy="41732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4266D3CD-E64E-AB28-1EEC-F7CA30D26192}"/>
              </a:ext>
            </a:extLst>
          </p:cNvPr>
          <p:cNvSpPr>
            <a:spLocks noGrp="1"/>
          </p:cNvSpPr>
          <p:nvPr>
            <p:ph type="pic" sz="quarter" idx="15"/>
          </p:nvPr>
        </p:nvSpPr>
        <p:spPr>
          <a:xfrm>
            <a:off x="115866" y="1"/>
            <a:ext cx="6409944"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grpSp>
        <p:nvGrpSpPr>
          <p:cNvPr id="12" name="Group 11">
            <a:extLst>
              <a:ext uri="{FF2B5EF4-FFF2-40B4-BE49-F238E27FC236}">
                <a16:creationId xmlns:a16="http://schemas.microsoft.com/office/drawing/2014/main" id="{AA72DDF2-1DCF-ED6E-B46F-C5481B11F7A3}"/>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13" name="Rectangle 12">
              <a:extLst>
                <a:ext uri="{FF2B5EF4-FFF2-40B4-BE49-F238E27FC236}">
                  <a16:creationId xmlns:a16="http://schemas.microsoft.com/office/drawing/2014/main" id="{C952B8BF-260C-7869-ECC9-65A4737A29D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7A490F-C5BE-4D6A-6333-24501D912E0A}"/>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43DFA3A1-170C-9EB0-EF98-9A00E9351AE4}"/>
              </a:ext>
            </a:extLst>
          </p:cNvPr>
          <p:cNvSpPr>
            <a:spLocks noGrp="1"/>
          </p:cNvSpPr>
          <p:nvPr>
            <p:ph type="dt" sz="half" idx="16"/>
          </p:nvPr>
        </p:nvSpPr>
        <p:spPr>
          <a:xfrm>
            <a:off x="10545580" y="6318504"/>
            <a:ext cx="1021580" cy="365760"/>
          </a:xfrm>
        </p:spPr>
        <p:txBody>
          <a:bodyPr/>
          <a:lstStyle/>
          <a:p>
            <a:fld id="{4BE214C9-FA61-4E65-BF1A-91864A45277C}" type="datetime1">
              <a:rPr lang="en-US" smtClean="0"/>
              <a:t>1/15/2026</a:t>
            </a:fld>
            <a:endParaRPr lang="en-US" dirty="0"/>
          </a:p>
        </p:txBody>
      </p:sp>
      <p:sp>
        <p:nvSpPr>
          <p:cNvPr id="4" name="Footer Placeholder 3">
            <a:extLst>
              <a:ext uri="{FF2B5EF4-FFF2-40B4-BE49-F238E27FC236}">
                <a16:creationId xmlns:a16="http://schemas.microsoft.com/office/drawing/2014/main" id="{8B98F0C5-C653-A666-2C8B-EF516904B82F}"/>
              </a:ext>
            </a:extLst>
          </p:cNvPr>
          <p:cNvSpPr>
            <a:spLocks noGrp="1"/>
          </p:cNvSpPr>
          <p:nvPr>
            <p:ph type="ftr" sz="quarter" idx="17"/>
          </p:nvPr>
        </p:nvSpPr>
        <p:spPr>
          <a:xfrm>
            <a:off x="7178040" y="6318504"/>
            <a:ext cx="3367540" cy="36576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83843455-3BFC-C480-EE14-CFA983FD8D41}"/>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477499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p:nvPr>
        </p:nvSpPr>
        <p:spPr>
          <a:xfrm>
            <a:off x="5660263" y="0"/>
            <a:ext cx="6408375"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grpSp>
        <p:nvGrpSpPr>
          <p:cNvPr id="11" name="Group 10">
            <a:extLst>
              <a:ext uri="{FF2B5EF4-FFF2-40B4-BE49-F238E27FC236}">
                <a16:creationId xmlns:a16="http://schemas.microsoft.com/office/drawing/2014/main" id="{5D76C82F-0CA8-713E-E19A-65D51910A5DC}"/>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0E1982AC-E354-455B-B3B8-8AE6A3392FBA}" type="datetime1">
              <a:rPr lang="en-US" smtClean="0"/>
              <a:t>1/15/2026</a:t>
            </a:fld>
            <a:endParaRPr lang="en-US" dirty="0"/>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40986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943345" y="502920"/>
            <a:ext cx="4623815" cy="841248"/>
          </a:xfrm>
        </p:spPr>
        <p:txBody>
          <a:bodyPr anchor="b"/>
          <a:lstStyle/>
          <a:p>
            <a:r>
              <a:rPr lang="en-US" dirty="0"/>
              <a:t>Click to edit Master title style</a:t>
            </a:r>
          </a:p>
        </p:txBody>
      </p:sp>
      <p:sp>
        <p:nvSpPr>
          <p:cNvPr id="9" name="Picture Placeholder 8">
            <a:extLst>
              <a:ext uri="{FF2B5EF4-FFF2-40B4-BE49-F238E27FC236}">
                <a16:creationId xmlns:a16="http://schemas.microsoft.com/office/drawing/2014/main" id="{D49EC769-D182-1983-9C57-352B35F4B59C}"/>
              </a:ext>
            </a:extLst>
          </p:cNvPr>
          <p:cNvSpPr>
            <a:spLocks noGrp="1"/>
          </p:cNvSpPr>
          <p:nvPr>
            <p:ph type="pic" sz="quarter" idx="15"/>
          </p:nvPr>
        </p:nvSpPr>
        <p:spPr>
          <a:xfrm>
            <a:off x="115865" y="0"/>
            <a:ext cx="6172200"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40297" y="1472184"/>
            <a:ext cx="4626863" cy="47862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37CE12A3-3124-BD77-3CA4-2BA094D5B0CC}"/>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D8512E58-77BD-B01E-2B37-D3C196087B94}"/>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BEE4717-99E1-2AB6-E8AD-FAF1794B85E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FED225F5-3F39-BCEB-2C78-7154153A5A3C}"/>
              </a:ext>
            </a:extLst>
          </p:cNvPr>
          <p:cNvSpPr>
            <a:spLocks noGrp="1"/>
          </p:cNvSpPr>
          <p:nvPr>
            <p:ph type="dt" sz="half" idx="16"/>
          </p:nvPr>
        </p:nvSpPr>
        <p:spPr>
          <a:xfrm>
            <a:off x="10395678" y="6318504"/>
            <a:ext cx="1171481" cy="365760"/>
          </a:xfrm>
        </p:spPr>
        <p:txBody>
          <a:bodyPr/>
          <a:lstStyle/>
          <a:p>
            <a:fld id="{810200EB-FCA0-402A-B7B1-33E21AD59018}" type="datetime1">
              <a:rPr lang="en-US" smtClean="0"/>
              <a:t>1/15/2026</a:t>
            </a:fld>
            <a:endParaRPr lang="en-US" dirty="0"/>
          </a:p>
        </p:txBody>
      </p:sp>
      <p:sp>
        <p:nvSpPr>
          <p:cNvPr id="4" name="Footer Placeholder 3">
            <a:extLst>
              <a:ext uri="{FF2B5EF4-FFF2-40B4-BE49-F238E27FC236}">
                <a16:creationId xmlns:a16="http://schemas.microsoft.com/office/drawing/2014/main" id="{B62BA543-16A6-BD13-2E0E-D91F3215C001}"/>
              </a:ext>
            </a:extLst>
          </p:cNvPr>
          <p:cNvSpPr>
            <a:spLocks noGrp="1"/>
          </p:cNvSpPr>
          <p:nvPr>
            <p:ph type="ftr" sz="quarter" idx="17"/>
          </p:nvPr>
        </p:nvSpPr>
        <p:spPr>
          <a:xfrm>
            <a:off x="6940297" y="6318504"/>
            <a:ext cx="3455382" cy="365760"/>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342E6085-40BD-B034-DCA8-184879ABE0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093282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p:nvPr>
        </p:nvSpPr>
        <p:spPr>
          <a:xfrm>
            <a:off x="5844556" y="0"/>
            <a:ext cx="6224082"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EB985D21-B2A4-4F38-8ED6-BA694362EEC4}" type="datetime1">
              <a:rPr lang="en-US" smtClean="0"/>
              <a:t>1/15/2026</a:t>
            </a:fld>
            <a:endParaRPr lang="en-US" dirty="0"/>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613540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p:nvPr>
        </p:nvSpPr>
        <p:spPr>
          <a:xfrm>
            <a:off x="115866" y="-1"/>
            <a:ext cx="7397496" cy="6857999"/>
          </a:xfrm>
          <a:noFill/>
        </p:spPr>
        <p:txBody>
          <a:bodyPr vert="horz" lIns="91440" tIns="45720" rIns="91440" bIns="45720" rtlCol="0">
            <a:normAutofit/>
          </a:bodyPr>
          <a:lstStyle>
            <a:lvl1pPr>
              <a:defRPr lang="en-US" dirty="0">
                <a:solidFill>
                  <a:schemeClr val="bg1"/>
                </a:solidFill>
              </a:defRPr>
            </a:lvl1pPr>
          </a:lstStyle>
          <a:p>
            <a:pPr marL="0" lvl="0" indent="0">
              <a:buNone/>
            </a:pPr>
            <a:endParaRPr lang="en-US" dirty="0"/>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8BC5615-7E1A-435D-9122-C7D7676966CB}" type="datetime1">
              <a:rPr lang="en-US" smtClean="0"/>
              <a:t>1/15/2026</a:t>
            </a:fld>
            <a:endParaRPr lang="en-US" dirty="0"/>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500596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CFD1FA7-C4E8-DE5C-3B9D-DCD115B6C327}"/>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p:nvPr>
        </p:nvSpPr>
        <p:spPr>
          <a:xfrm>
            <a:off x="4672711" y="0"/>
            <a:ext cx="7395927"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C965DD02-F7E1-4EF0-B1B3-B510364553F4}"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45055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p:nvPr>
        </p:nvSpPr>
        <p:spPr>
          <a:xfrm>
            <a:off x="4105656" y="722376"/>
            <a:ext cx="3417212" cy="544068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F2D1000B-DD91-46C7-8C5B-72A476E645B7}" type="datetime1">
              <a:rPr lang="en-US" smtClean="0"/>
              <a:t>1/15/2026</a:t>
            </a:fld>
            <a:endParaRPr lang="en-US" dirty="0"/>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grpSp>
        <p:nvGrpSpPr>
          <p:cNvPr id="16" name="Group 15">
            <a:extLst>
              <a:ext uri="{FF2B5EF4-FFF2-40B4-BE49-F238E27FC236}">
                <a16:creationId xmlns:a16="http://schemas.microsoft.com/office/drawing/2014/main" id="{5C494689-2DF4-F719-B5A3-0E33B5AB963F}"/>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333784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p:nvPr>
        </p:nvSpPr>
        <p:spPr>
          <a:xfrm>
            <a:off x="115866" y="0"/>
            <a:ext cx="7397496"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FCFE13F4-FC18-4490-99DB-C482A2C5E645}" type="datetime1">
              <a:rPr lang="en-US" smtClean="0"/>
              <a:t>1/15/2026</a:t>
            </a:fld>
            <a:endParaRPr lang="en-US" dirty="0"/>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9051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xmlns=""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xmlns=""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xmlns=""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xmlns=""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206252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p:nvPr>
        </p:nvSpPr>
        <p:spPr>
          <a:xfrm>
            <a:off x="0" y="115929"/>
            <a:ext cx="12192000" cy="4506283"/>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262780D-0AD2-4AF5-BB2C-10475DA517D3}" type="datetime1">
              <a:rPr lang="en-US" smtClean="0"/>
              <a:t>1/15/2026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grpSp>
        <p:nvGrpSpPr>
          <p:cNvPr id="9" name="Group 8">
            <a:extLst>
              <a:ext uri="{FF2B5EF4-FFF2-40B4-BE49-F238E27FC236}">
                <a16:creationId xmlns:a16="http://schemas.microsoft.com/office/drawing/2014/main" id="{7A6CD91D-B3A8-3626-F189-B9F77A315DD9}"/>
              </a:ext>
              <a:ext uri="{C183D7F6-B498-43B3-948B-1728B52AA6E4}">
                <adec:decorative xmlns="" xmlns:adec="http://schemas.microsoft.com/office/drawing/2017/decorative" val="1"/>
              </a:ext>
            </a:extLst>
          </p:cNvPr>
          <p:cNvGrpSpPr/>
          <p:nvPr userDrawn="1"/>
        </p:nvGrpSpPr>
        <p:grpSpPr>
          <a:xfrm rot="10800000">
            <a:off x="0" y="1"/>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65469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p:nvPr>
        </p:nvSpPr>
        <p:spPr>
          <a:xfrm>
            <a:off x="0" y="0"/>
            <a:ext cx="12192000" cy="3700807"/>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F9C35D84-2038-43B8-87E1-39B174B42ED8}" type="datetime1">
              <a:rPr lang="en-US" smtClean="0"/>
              <a:t>1/15/2026</a:t>
            </a:fld>
            <a:endParaRPr lang="en-US" dirty="0"/>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166069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2953618" cy="2011680"/>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70248" y="502920"/>
            <a:ext cx="7296912" cy="228600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BE959C07-1179-7036-2FC4-CF6EC66C9FF7}"/>
              </a:ext>
            </a:extLst>
          </p:cNvPr>
          <p:cNvSpPr>
            <a:spLocks noGrp="1"/>
          </p:cNvSpPr>
          <p:nvPr>
            <p:ph type="pic" sz="quarter" idx="15"/>
          </p:nvPr>
        </p:nvSpPr>
        <p:spPr>
          <a:xfrm>
            <a:off x="0" y="3172968"/>
            <a:ext cx="12192000" cy="3685032"/>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3" name="Date Placeholder 2">
            <a:extLst>
              <a:ext uri="{FF2B5EF4-FFF2-40B4-BE49-F238E27FC236}">
                <a16:creationId xmlns:a16="http://schemas.microsoft.com/office/drawing/2014/main" id="{91F655A3-ED64-0178-B367-0F46DD9A691F}"/>
              </a:ext>
            </a:extLst>
          </p:cNvPr>
          <p:cNvSpPr>
            <a:spLocks noGrp="1"/>
          </p:cNvSpPr>
          <p:nvPr>
            <p:ph type="dt" sz="half" idx="16"/>
          </p:nvPr>
        </p:nvSpPr>
        <p:spPr>
          <a:xfrm>
            <a:off x="8430768" y="2788920"/>
            <a:ext cx="3136392" cy="365760"/>
          </a:xfrm>
        </p:spPr>
        <p:txBody>
          <a:bodyPr/>
          <a:lstStyle/>
          <a:p>
            <a:fld id="{12A145EB-BC83-4D9F-99CE-1AFD1B145031}" type="datetime1">
              <a:rPr lang="en-US" smtClean="0"/>
              <a:t>1/15/2026</a:t>
            </a:fld>
            <a:endParaRPr lang="en-US" dirty="0"/>
          </a:p>
        </p:txBody>
      </p:sp>
      <p:sp>
        <p:nvSpPr>
          <p:cNvPr id="4" name="Footer Placeholder 3">
            <a:extLst>
              <a:ext uri="{FF2B5EF4-FFF2-40B4-BE49-F238E27FC236}">
                <a16:creationId xmlns:a16="http://schemas.microsoft.com/office/drawing/2014/main" id="{FC11A9B6-300C-45F6-9919-551902000216}"/>
              </a:ext>
            </a:extLst>
          </p:cNvPr>
          <p:cNvSpPr>
            <a:spLocks noGrp="1"/>
          </p:cNvSpPr>
          <p:nvPr>
            <p:ph type="ftr" sz="quarter" idx="17"/>
          </p:nvPr>
        </p:nvSpPr>
        <p:spPr>
          <a:xfrm>
            <a:off x="612648" y="2788920"/>
            <a:ext cx="4096512" cy="365760"/>
          </a:xfrm>
        </p:spPr>
        <p:txBody>
          <a:bodyPr/>
          <a:lstStyle/>
          <a:p>
            <a:r>
              <a:rPr lang="en-US" dirty="0"/>
              <a:t>Sample Footer Text</a:t>
            </a:r>
          </a:p>
        </p:txBody>
      </p:sp>
      <p:sp>
        <p:nvSpPr>
          <p:cNvPr id="5" name="Slide Number Placeholder 4">
            <a:extLst>
              <a:ext uri="{FF2B5EF4-FFF2-40B4-BE49-F238E27FC236}">
                <a16:creationId xmlns:a16="http://schemas.microsoft.com/office/drawing/2014/main" id="{D42D10F7-2EB6-A853-1981-9DAA6DF7FCE1}"/>
              </a:ext>
            </a:extLst>
          </p:cNvPr>
          <p:cNvSpPr>
            <a:spLocks noGrp="1"/>
          </p:cNvSpPr>
          <p:nvPr>
            <p:ph type="sldNum" sz="quarter" idx="18"/>
          </p:nvPr>
        </p:nvSpPr>
        <p:spPr>
          <a:xfrm>
            <a:off x="11484864" y="2788920"/>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932528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p:nvPr>
        </p:nvSpPr>
        <p:spPr>
          <a:xfrm>
            <a:off x="612648" y="1801367"/>
            <a:ext cx="5243709" cy="4489704"/>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537960" y="1801367"/>
            <a:ext cx="502920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1152DAEF-BA02-40D7-96C4-22CF81808603}" type="datetime1">
              <a:rPr lang="en-US" smtClean="0"/>
              <a:t>1/15/2026</a:t>
            </a:fld>
            <a:endParaRPr lang="en-US" dirty="0"/>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764201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itle, Content Photo 1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p:nvPr>
        </p:nvSpPr>
        <p:spPr>
          <a:xfrm>
            <a:off x="612648" y="2293938"/>
            <a:ext cx="4669536" cy="4024566"/>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C5C0C1B-4F26-49DF-B317-F70F5A4AA37F}" type="datetime1">
              <a:rPr lang="en-US" smtClean="0"/>
              <a:t>1/15/2026</a:t>
            </a:fld>
            <a:endParaRPr lang="en-US" dirty="0"/>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058087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itle, Content Photo 16.17">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p:nvPr>
        </p:nvSpPr>
        <p:spPr>
          <a:xfrm>
            <a:off x="612648" y="2293938"/>
            <a:ext cx="3645980" cy="4024565"/>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A77B5705-417F-4994-A4DE-84AF5BBCD649}" type="datetime1">
              <a:rPr lang="en-US" smtClean="0"/>
              <a:t>1/15/2026</a:t>
            </a:fld>
            <a:endParaRPr lang="en-US" dirty="0"/>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26622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5A7C06-2D6E-7095-8C8D-8ED3F95CE06A}"/>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DE50F9B-5D48-EA9A-24F5-7337B3C771DE}"/>
              </a:ext>
            </a:extLst>
          </p:cNvPr>
          <p:cNvGrpSpPr/>
          <p:nvPr userDrawn="1"/>
        </p:nvGrpSpPr>
        <p:grpSpPr>
          <a:xfrm>
            <a:off x="-22275" y="-6922"/>
            <a:ext cx="12214275" cy="6888025"/>
            <a:chOff x="-22275" y="-6922"/>
            <a:chExt cx="12214275" cy="6888025"/>
          </a:xfrm>
        </p:grpSpPr>
        <p:sp>
          <p:nvSpPr>
            <p:cNvPr id="14" name="Rectangle 13">
              <a:extLst>
                <a:ext uri="{FF2B5EF4-FFF2-40B4-BE49-F238E27FC236}">
                  <a16:creationId xmlns:a16="http://schemas.microsoft.com/office/drawing/2014/main" id="{9C7FE29A-8CCB-52F3-F8A7-3FD20F625F9C}"/>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5" name="Rectangle 14">
              <a:extLst>
                <a:ext uri="{FF2B5EF4-FFF2-40B4-BE49-F238E27FC236}">
                  <a16:creationId xmlns:a16="http://schemas.microsoft.com/office/drawing/2014/main" id="{1DC6E483-3AE3-37FF-B5E7-2040AC685FD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6" name="Rectangle 15">
              <a:extLst>
                <a:ext uri="{FF2B5EF4-FFF2-40B4-BE49-F238E27FC236}">
                  <a16:creationId xmlns:a16="http://schemas.microsoft.com/office/drawing/2014/main" id="{921823A5-1321-85C2-A7F8-A83D39ED013F}"/>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7" name="Rectangle 16">
              <a:extLst>
                <a:ext uri="{FF2B5EF4-FFF2-40B4-BE49-F238E27FC236}">
                  <a16:creationId xmlns:a16="http://schemas.microsoft.com/office/drawing/2014/main" id="{DD03B5C2-7838-0462-0E76-57838EC835D3}"/>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27304" y="977770"/>
            <a:ext cx="11137392" cy="4114800"/>
          </a:xfrm>
        </p:spPr>
        <p:txBody>
          <a:bodyPr>
            <a:normAutofit/>
          </a:bodyPr>
          <a:lstStyle>
            <a:lvl1pPr algn="ctr">
              <a:defRPr sz="27800" b="1"/>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139562" y="4924130"/>
            <a:ext cx="9912876" cy="1545336"/>
          </a:xfrm>
        </p:spPr>
        <p:txBody>
          <a:bodyPr>
            <a:normAutofit/>
          </a:bodyPr>
          <a:lstStyle>
            <a:lvl1pPr marL="0" indent="0" algn="ctr">
              <a:buNone/>
              <a:defRPr sz="2800"/>
            </a:lvl1pPr>
            <a:lvl2pPr marL="228600" indent="0" algn="ctr">
              <a:buNone/>
              <a:defRPr sz="2400"/>
            </a:lvl2pPr>
            <a:lvl3pPr marL="457200" indent="0" algn="ctr">
              <a:buNone/>
              <a:defRPr sz="2000"/>
            </a:lvl3pPr>
            <a:lvl4pPr marL="685800" indent="0" algn="ctr">
              <a:buNone/>
              <a:defRPr sz="1800"/>
            </a:lvl4pPr>
            <a:lvl5pPr marL="914400" indent="0" algn="ctr">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634716D1-3506-ECF7-D8AF-2844E09CF610}"/>
              </a:ext>
            </a:extLst>
          </p:cNvPr>
          <p:cNvSpPr>
            <a:spLocks noGrp="1"/>
          </p:cNvSpPr>
          <p:nvPr>
            <p:ph type="dt" sz="half" idx="14"/>
          </p:nvPr>
        </p:nvSpPr>
        <p:spPr/>
        <p:txBody>
          <a:bodyPr/>
          <a:lstStyle/>
          <a:p>
            <a:fld id="{39DD8751-3715-4661-9D6B-A4A34F6E67A3}" type="datetime1">
              <a:rPr lang="en-US" smtClean="0"/>
              <a:t>1/15/2026</a:t>
            </a:fld>
            <a:endParaRPr lang="en-US" dirty="0"/>
          </a:p>
        </p:txBody>
      </p:sp>
      <p:sp>
        <p:nvSpPr>
          <p:cNvPr id="8" name="Footer Placeholder 7">
            <a:extLst>
              <a:ext uri="{FF2B5EF4-FFF2-40B4-BE49-F238E27FC236}">
                <a16:creationId xmlns:a16="http://schemas.microsoft.com/office/drawing/2014/main" id="{FB3A6B13-B641-2F2B-F9C1-400A4BFC84E9}"/>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C0FA4FD-05D7-E445-800B-43A7FE44B38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91016236"/>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8052" y="581104"/>
            <a:ext cx="11155680" cy="4334256"/>
          </a:xfrm>
        </p:spPr>
        <p:txBody>
          <a:bodyPr>
            <a:normAutofit/>
          </a:bodyPr>
          <a:lstStyle>
            <a:lvl1pPr algn="l">
              <a:defRPr sz="27800" b="1">
                <a:gradFill>
                  <a:gsLst>
                    <a:gs pos="0">
                      <a:schemeClr val="accent2"/>
                    </a:gs>
                    <a:gs pos="100000">
                      <a:schemeClr val="accent5"/>
                    </a:gs>
                  </a:gsLst>
                  <a:lin ang="4200000" scaled="0"/>
                </a:gradFill>
              </a:defRPr>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612648" y="4718304"/>
            <a:ext cx="6281928" cy="1353312"/>
          </a:xfrm>
        </p:spPr>
        <p:txBody>
          <a:bodyPr>
            <a:normAutofit/>
          </a:bodyPr>
          <a:lstStyle>
            <a:lvl1pPr marL="0" indent="0" algn="l">
              <a:buNone/>
              <a:defRPr sz="2800">
                <a:solidFill>
                  <a:schemeClr val="tx1"/>
                </a:solidFill>
              </a:defRPr>
            </a:lvl1pPr>
            <a:lvl2pPr marL="228600" indent="0" algn="l">
              <a:buNone/>
              <a:defRPr sz="2400">
                <a:solidFill>
                  <a:schemeClr val="tx1"/>
                </a:solidFill>
              </a:defRPr>
            </a:lvl2pPr>
            <a:lvl3pPr marL="457200" indent="0" algn="l">
              <a:buNone/>
              <a:defRPr sz="2000">
                <a:solidFill>
                  <a:schemeClr val="tx1"/>
                </a:solidFill>
              </a:defRPr>
            </a:lvl3pPr>
            <a:lvl4pPr marL="685800" indent="0" algn="l">
              <a:buNone/>
              <a:defRPr sz="1800">
                <a:solidFill>
                  <a:schemeClr val="tx1"/>
                </a:solidFill>
              </a:defRPr>
            </a:lvl4pPr>
            <a:lvl5pPr marL="914400" indent="0" algn="l">
              <a:buNone/>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4603007-CB96-38C0-FA78-CDF806B84042}"/>
              </a:ext>
            </a:extLst>
          </p:cNvPr>
          <p:cNvSpPr>
            <a:spLocks noGrp="1"/>
          </p:cNvSpPr>
          <p:nvPr>
            <p:ph type="dt" sz="half" idx="14"/>
          </p:nvPr>
        </p:nvSpPr>
        <p:spPr/>
        <p:txBody>
          <a:bodyPr/>
          <a:lstStyle/>
          <a:p>
            <a:fld id="{6ED1BEC6-30D1-486C-86EF-0985FD7A0A5D}" type="datetime1">
              <a:rPr lang="en-US" smtClean="0"/>
              <a:t>1/15/2026</a:t>
            </a:fld>
            <a:endParaRPr lang="en-US" dirty="0"/>
          </a:p>
        </p:txBody>
      </p:sp>
      <p:sp>
        <p:nvSpPr>
          <p:cNvPr id="4" name="Footer Placeholder 3">
            <a:extLst>
              <a:ext uri="{FF2B5EF4-FFF2-40B4-BE49-F238E27FC236}">
                <a16:creationId xmlns:a16="http://schemas.microsoft.com/office/drawing/2014/main" id="{B1AFA283-8B69-8448-DC7D-6DE3F0476B0C}"/>
              </a:ext>
            </a:extLst>
          </p:cNvPr>
          <p:cNvSpPr>
            <a:spLocks noGrp="1"/>
          </p:cNvSpPr>
          <p:nvPr>
            <p:ph type="ftr" sz="quarter" idx="15"/>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6BAC523-8535-BC3B-EFC6-1044D3F7EBBA}"/>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05623350"/>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54260" y="182880"/>
            <a:ext cx="11247120" cy="4977455"/>
          </a:xfrm>
        </p:spPr>
        <p:txBody>
          <a:bodyPr anchor="t">
            <a:noAutofit/>
          </a:bodyPr>
          <a:lstStyle>
            <a:lvl1pPr algn="l">
              <a:defRPr sz="32500" b="1">
                <a:gradFill>
                  <a:gsLst>
                    <a:gs pos="0">
                      <a:schemeClr val="accent2"/>
                    </a:gs>
                    <a:gs pos="100000">
                      <a:schemeClr val="accent5"/>
                    </a:gs>
                  </a:gsLst>
                  <a:lin ang="4200000" scaled="0"/>
                </a:gradFill>
              </a:defRPr>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612648" y="4983480"/>
            <a:ext cx="6281928" cy="1353312"/>
          </a:xfrm>
        </p:spPr>
        <p:txBody>
          <a:bodyPr anchor="b">
            <a:normAutofit/>
          </a:bodyPr>
          <a:lstStyle>
            <a:lvl1pPr marL="0" indent="0" algn="l">
              <a:buNone/>
              <a:defRPr sz="2800">
                <a:solidFill>
                  <a:schemeClr val="tx1"/>
                </a:solidFill>
              </a:defRPr>
            </a:lvl1pPr>
            <a:lvl2pPr marL="228600" indent="0" algn="l">
              <a:buNone/>
              <a:defRPr sz="2400">
                <a:solidFill>
                  <a:schemeClr val="tx1"/>
                </a:solidFill>
              </a:defRPr>
            </a:lvl2pPr>
            <a:lvl3pPr marL="457200" indent="0" algn="l">
              <a:buNone/>
              <a:defRPr sz="2000">
                <a:solidFill>
                  <a:schemeClr val="tx1"/>
                </a:solidFill>
              </a:defRPr>
            </a:lvl3pPr>
            <a:lvl4pPr marL="685800" indent="0" algn="l">
              <a:buNone/>
              <a:defRPr sz="1800">
                <a:solidFill>
                  <a:schemeClr val="tx1"/>
                </a:solidFill>
              </a:defRPr>
            </a:lvl4pPr>
            <a:lvl5pPr marL="914400" indent="0" algn="l">
              <a:buNone/>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86ADE8C0-7863-A0F4-9EFB-60B2F8DD221E}"/>
              </a:ext>
            </a:extLst>
          </p:cNvPr>
          <p:cNvSpPr>
            <a:spLocks noGrp="1"/>
          </p:cNvSpPr>
          <p:nvPr>
            <p:ph type="dt" sz="half" idx="14"/>
          </p:nvPr>
        </p:nvSpPr>
        <p:spPr/>
        <p:txBody>
          <a:bodyPr/>
          <a:lstStyle/>
          <a:p>
            <a:fld id="{051A22BB-54D5-4FC8-B555-F8BC3BC81403}" type="datetime1">
              <a:rPr lang="en-US" smtClean="0"/>
              <a:t>1/15/2026</a:t>
            </a:fld>
            <a:endParaRPr lang="en-US" dirty="0"/>
          </a:p>
        </p:txBody>
      </p:sp>
      <p:sp>
        <p:nvSpPr>
          <p:cNvPr id="4" name="Footer Placeholder 3">
            <a:extLst>
              <a:ext uri="{FF2B5EF4-FFF2-40B4-BE49-F238E27FC236}">
                <a16:creationId xmlns:a16="http://schemas.microsoft.com/office/drawing/2014/main" id="{0AE20381-0150-ABDF-3C66-3E77DA79EEC4}"/>
              </a:ext>
            </a:extLst>
          </p:cNvPr>
          <p:cNvSpPr>
            <a:spLocks noGrp="1"/>
          </p:cNvSpPr>
          <p:nvPr>
            <p:ph type="ftr" sz="quarter" idx="15"/>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33AD7FDD-1157-5BB4-4A9F-3F35CE7FF47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30471586"/>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Statement 3">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userDrawn="1"/>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userDrawn="1"/>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Autofit/>
          </a:bodyPr>
          <a:lstStyle>
            <a:lvl1pPr marL="0" indent="0">
              <a:lnSpc>
                <a:spcPct val="100000"/>
              </a:lnSpc>
              <a:buNone/>
              <a:defRPr sz="5600" b="1"/>
            </a:lvl1pPr>
            <a:lvl2pPr marL="228600" indent="0">
              <a:lnSpc>
                <a:spcPct val="100000"/>
              </a:lnSpc>
              <a:buNone/>
              <a:defRPr sz="5600" b="1"/>
            </a:lvl2pPr>
            <a:lvl3pPr marL="457200" indent="0">
              <a:lnSpc>
                <a:spcPct val="100000"/>
              </a:lnSpc>
              <a:buNone/>
              <a:defRPr sz="5600" b="1"/>
            </a:lvl3pPr>
            <a:lvl4pPr marL="685800" indent="0">
              <a:lnSpc>
                <a:spcPct val="100000"/>
              </a:lnSpc>
              <a:buNone/>
              <a:defRPr sz="5600" b="1"/>
            </a:lvl4pPr>
            <a:lvl5pPr marL="914400" indent="0">
              <a:lnSpc>
                <a:spcPct val="100000"/>
              </a:lnSpc>
              <a:buNone/>
              <a:defRPr sz="5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98B89EC9-748F-467F-911A-3E9A17390215}" type="datetime1">
              <a:rPr lang="en-US" smtClean="0"/>
              <a:t>1/15/2026</a:t>
            </a:fld>
            <a:endParaRPr lang="en-US" dirty="0"/>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grpSp>
        <p:nvGrpSpPr>
          <p:cNvPr id="16" name="Group 15">
            <a:extLst>
              <a:ext uri="{FF2B5EF4-FFF2-40B4-BE49-F238E27FC236}">
                <a16:creationId xmlns:a16="http://schemas.microsoft.com/office/drawing/2014/main" id="{83681088-8C72-D3AA-E951-F32AA4318F60}"/>
              </a:ext>
              <a:ext uri="{C183D7F6-B498-43B3-948B-1728B52AA6E4}">
                <adec:decorative xmlns="" xmlns:adec="http://schemas.microsoft.com/office/drawing/2017/decorative" val="1"/>
              </a:ext>
            </a:extLst>
          </p:cNvPr>
          <p:cNvGrpSpPr/>
          <p:nvPr userDrawn="1"/>
        </p:nvGrpSpPr>
        <p:grpSpPr>
          <a:xfrm rot="10800000">
            <a:off x="0" y="6743026"/>
            <a:ext cx="12188952" cy="123363"/>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7221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xmlns=""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xmlns=""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xmlns=""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xmlns=""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025336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Statement 3">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userDrawn="1"/>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userDrawn="1"/>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7" y="548640"/>
            <a:ext cx="7935607" cy="4780930"/>
          </a:xfrm>
        </p:spPr>
        <p:txBody>
          <a:bodyPr anchor="t">
            <a:noAutofit/>
          </a:bodyPr>
          <a:lstStyle>
            <a:lvl1pPr marL="0" indent="0">
              <a:lnSpc>
                <a:spcPct val="100000"/>
              </a:lnSpc>
              <a:buNone/>
              <a:defRPr sz="5600" b="1"/>
            </a:lvl1pPr>
            <a:lvl2pPr marL="228600" indent="0">
              <a:lnSpc>
                <a:spcPct val="100000"/>
              </a:lnSpc>
              <a:buNone/>
              <a:defRPr sz="5600" b="1"/>
            </a:lvl2pPr>
            <a:lvl3pPr marL="457200" indent="0">
              <a:lnSpc>
                <a:spcPct val="100000"/>
              </a:lnSpc>
              <a:buNone/>
              <a:defRPr sz="5600" b="1"/>
            </a:lvl3pPr>
            <a:lvl4pPr marL="685800" indent="0">
              <a:lnSpc>
                <a:spcPct val="100000"/>
              </a:lnSpc>
              <a:buNone/>
              <a:defRPr sz="5600" b="1"/>
            </a:lvl4pPr>
            <a:lvl5pPr marL="914400" indent="0">
              <a:lnSpc>
                <a:spcPct val="100000"/>
              </a:lnSpc>
              <a:buNone/>
              <a:defRPr sz="5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83681088-8C72-D3AA-E951-F32AA4318F60}"/>
              </a:ext>
              <a:ext uri="{C183D7F6-B498-43B3-948B-1728B52AA6E4}">
                <adec:decorative xmlns="" xmlns:adec="http://schemas.microsoft.com/office/drawing/2017/decorative" val="1"/>
              </a:ext>
            </a:extLst>
          </p:cNvPr>
          <p:cNvGrpSpPr/>
          <p:nvPr userDrawn="1"/>
        </p:nvGrpSpPr>
        <p:grpSpPr>
          <a:xfrm rot="10800000">
            <a:off x="-10332" y="6388874"/>
            <a:ext cx="12199284" cy="477513"/>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 xmlns:adec="http://schemas.microsoft.com/office/drawing/2017/decorative" val="1"/>
              </a:ext>
            </a:extLst>
          </p:cNvPr>
          <p:cNvGrpSpPr/>
          <p:nvPr userDrawn="1"/>
        </p:nvGrpSpPr>
        <p:grpSpPr>
          <a:xfrm>
            <a:off x="11719157" y="0"/>
            <a:ext cx="472843"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DDB1CDE9-5530-27AD-F371-845225CBAE01}"/>
              </a:ext>
            </a:extLst>
          </p:cNvPr>
          <p:cNvSpPr>
            <a:spLocks noGrp="1"/>
          </p:cNvSpPr>
          <p:nvPr>
            <p:ph type="dt" sz="half" idx="14"/>
          </p:nvPr>
        </p:nvSpPr>
        <p:spPr>
          <a:xfrm>
            <a:off x="8430768" y="6386132"/>
            <a:ext cx="3136392" cy="365760"/>
          </a:xfrm>
        </p:spPr>
        <p:txBody>
          <a:bodyPr/>
          <a:lstStyle>
            <a:lvl1pPr>
              <a:defRPr>
                <a:solidFill>
                  <a:schemeClr val="bg1"/>
                </a:solidFill>
              </a:defRPr>
            </a:lvl1pPr>
          </a:lstStyle>
          <a:p>
            <a:fld id="{DDE237E5-2C05-430C-94A2-61DB8B3EAA7B}" type="datetime1">
              <a:rPr lang="en-US" smtClean="0"/>
              <a:t>1/15/2026</a:t>
            </a:fld>
            <a:endParaRPr lang="en-US" dirty="0"/>
          </a:p>
        </p:txBody>
      </p:sp>
      <p:sp>
        <p:nvSpPr>
          <p:cNvPr id="4" name="Footer Placeholder 3">
            <a:extLst>
              <a:ext uri="{FF2B5EF4-FFF2-40B4-BE49-F238E27FC236}">
                <a16:creationId xmlns:a16="http://schemas.microsoft.com/office/drawing/2014/main" id="{BD0BD0FB-DF25-A357-E7A1-DE73856D8C07}"/>
              </a:ext>
            </a:extLst>
          </p:cNvPr>
          <p:cNvSpPr>
            <a:spLocks noGrp="1"/>
          </p:cNvSpPr>
          <p:nvPr>
            <p:ph type="ftr" sz="quarter" idx="15"/>
          </p:nvPr>
        </p:nvSpPr>
        <p:spPr>
          <a:xfrm>
            <a:off x="612648" y="6386132"/>
            <a:ext cx="4096512" cy="365760"/>
          </a:xfrm>
        </p:spPr>
        <p:txBody>
          <a:bodyPr/>
          <a:lstStyle>
            <a:lvl1pPr>
              <a:defRPr>
                <a:solidFill>
                  <a:schemeClr val="bg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7F5A7A1A-40D3-94ED-3398-E5F9BADBC5E8}"/>
              </a:ext>
            </a:extLst>
          </p:cNvPr>
          <p:cNvSpPr>
            <a:spLocks noGrp="1"/>
          </p:cNvSpPr>
          <p:nvPr>
            <p:ph type="sldNum" sz="quarter" idx="16"/>
          </p:nvPr>
        </p:nvSpPr>
        <p:spPr>
          <a:xfrm>
            <a:off x="11484864" y="6386132"/>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22213440"/>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tatement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936999E5-D287-420B-976A-C27FA1ACB8DB}" type="datetime1">
              <a:rPr lang="en-US" smtClean="0"/>
              <a:t>1/15/2026</a:t>
            </a:fld>
            <a:endParaRPr lang="en-US" dirty="0"/>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grpSp>
        <p:nvGrpSpPr>
          <p:cNvPr id="3" name="Group 2">
            <a:extLst>
              <a:ext uri="{FF2B5EF4-FFF2-40B4-BE49-F238E27FC236}">
                <a16:creationId xmlns:a16="http://schemas.microsoft.com/office/drawing/2014/main" id="{6323AF82-B640-17D0-AC4B-55F4EDF5C4D1}"/>
              </a:ext>
              <a:ext uri="{C183D7F6-B498-43B3-948B-1728B52AA6E4}">
                <adec:decorative xmlns="" xmlns:adec="http://schemas.microsoft.com/office/drawing/2017/decorative" val="1"/>
              </a:ext>
            </a:extLst>
          </p:cNvPr>
          <p:cNvGrpSpPr/>
          <p:nvPr userDrawn="1"/>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 xmlns:adec="http://schemas.microsoft.com/office/drawing/2017/decorative" val="1"/>
              </a:ext>
            </a:extLst>
          </p:cNvPr>
          <p:cNvGrpSpPr/>
          <p:nvPr userDrawn="1"/>
        </p:nvGrpSpPr>
        <p:grpSpPr>
          <a:xfrm rot="10800000">
            <a:off x="0" y="6734636"/>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3007562"/>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823376"/>
            <a:ext cx="9198864" cy="2875175"/>
          </a:xfrm>
        </p:spPr>
        <p:txBody>
          <a:bodyPr anchor="ctr">
            <a:normAutofit/>
          </a:bodyPr>
          <a:lstStyle>
            <a:lvl1pPr>
              <a:defRPr sz="4400"/>
            </a:lvl1pPr>
          </a:lstStyle>
          <a:p>
            <a:r>
              <a:rPr lang="en-US" dirty="0"/>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4EF53934-FF5E-40BD-A7EF-BE94B0ACBBC1}" type="datetime1">
              <a:rPr lang="en-US" smtClean="0"/>
              <a:t>1/15/2026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202865"/>
            <a:ext cx="9198864" cy="559982"/>
          </a:xfrm>
        </p:spPr>
        <p:txBody>
          <a:bodyPr>
            <a:noAutofit/>
          </a:bodyPr>
          <a:lstStyle>
            <a:lvl1pPr marL="0" indent="0">
              <a:buNone/>
              <a:defRPr sz="2400" b="1">
                <a:gradFill>
                  <a:gsLst>
                    <a:gs pos="0">
                      <a:schemeClr val="accent5"/>
                    </a:gs>
                    <a:gs pos="90000">
                      <a:schemeClr val="accent2"/>
                    </a:gs>
                  </a:gsLst>
                  <a:lin ang="9600000" scaled="0"/>
                </a:gradFill>
              </a:defRPr>
            </a:lvl1pPr>
            <a:lvl2pPr marL="228600" indent="0">
              <a:buNone/>
              <a:defRPr sz="2400" b="1">
                <a:gradFill>
                  <a:gsLst>
                    <a:gs pos="0">
                      <a:schemeClr val="accent5"/>
                    </a:gs>
                    <a:gs pos="90000">
                      <a:schemeClr val="accent2"/>
                    </a:gs>
                  </a:gsLst>
                  <a:lin ang="9600000" scaled="0"/>
                </a:gradFill>
              </a:defRPr>
            </a:lvl2pPr>
            <a:lvl3pPr marL="457200" indent="0">
              <a:buNone/>
              <a:defRPr sz="2000" b="1">
                <a:gradFill>
                  <a:gsLst>
                    <a:gs pos="0">
                      <a:schemeClr val="accent5"/>
                    </a:gs>
                    <a:gs pos="90000">
                      <a:schemeClr val="accent2"/>
                    </a:gs>
                  </a:gsLst>
                  <a:lin ang="9600000" scaled="0"/>
                </a:gradFill>
              </a:defRPr>
            </a:lvl3pPr>
            <a:lvl4pPr marL="685800" indent="0">
              <a:buNone/>
              <a:defRPr sz="1800" b="1">
                <a:gradFill>
                  <a:gsLst>
                    <a:gs pos="0">
                      <a:schemeClr val="accent5"/>
                    </a:gs>
                    <a:gs pos="90000">
                      <a:schemeClr val="accent2"/>
                    </a:gs>
                  </a:gsLst>
                  <a:lin ang="9600000" scaled="0"/>
                </a:gradFill>
              </a:defRPr>
            </a:lvl4pPr>
            <a:lvl5pPr marL="914400" indent="0">
              <a:buNone/>
              <a:defRPr sz="1600" b="1">
                <a:gradFill>
                  <a:gsLst>
                    <a:gs pos="0">
                      <a:schemeClr val="accent5"/>
                    </a:gs>
                    <a:gs pos="90000">
                      <a:schemeClr val="accent2"/>
                    </a:gs>
                  </a:gsLst>
                  <a:lin ang="9600000" scaled="0"/>
                </a:gradFill>
              </a:defRPr>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423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08CFE4-4AC8-17F9-C6E2-22D96CF81069}"/>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F771DE8-E061-3895-510A-61CBC2443569}"/>
              </a:ext>
            </a:extLst>
          </p:cNvPr>
          <p:cNvGrpSpPr/>
          <p:nvPr userDrawn="1"/>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CD2E260E-763F-A06B-2808-39975829F205}"/>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8E82642F-D94D-7313-EB9D-48E3CBEDD19C}"/>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7AF07BFD-B9D2-EC0A-E652-91B14A953CD7}"/>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A4CA2AB-CF12-B4C5-473B-8012BA7C6F73}"/>
                </a:ext>
                <a:ext uri="{C183D7F6-B498-43B3-948B-1728B52AA6E4}">
                  <adec:decorative xmlns=""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lvl1pPr>
          </a:lstStyle>
          <a:p>
            <a:r>
              <a:rPr lang="en-US" dirty="0"/>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bg1"/>
                </a:solidFill>
              </a:defRPr>
            </a:lvl1pPr>
          </a:lstStyle>
          <a:p>
            <a:fld id="{00FE3343-9C91-4096-99FF-ECBDF38E6A84}" type="datetime1">
              <a:rPr lang="en-US" smtClean="0"/>
              <a:t>1/15/2026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lvl1pPr>
            <a:lvl2pPr marL="228600" indent="0">
              <a:buNone/>
              <a:defRPr lang="en-US" b="1" dirty="0"/>
            </a:lvl2pPr>
            <a:lvl3pPr marL="457200" indent="0">
              <a:buNone/>
              <a:defRPr lang="en-US" b="1" dirty="0"/>
            </a:lvl3pPr>
            <a:lvl4pPr marL="685800" indent="0">
              <a:buNone/>
              <a:defRPr lang="en-US" b="1" dirty="0"/>
            </a:lvl4pPr>
            <a:lvl5pPr marL="914400" indent="0">
              <a:buNone/>
              <a:defRPr lang="en-US" b="1" dirty="0"/>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7368020"/>
      </p:ext>
    </p:extLst>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08CFE4-4AC8-17F9-C6E2-22D96CF81069}"/>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1DE4581-CCFE-13FF-B53C-592638067FCF}"/>
              </a:ext>
            </a:extLst>
          </p:cNvPr>
          <p:cNvGrpSpPr/>
          <p:nvPr userDrawn="1"/>
        </p:nvGrpSpPr>
        <p:grpSpPr>
          <a:xfrm>
            <a:off x="-22275" y="-6922"/>
            <a:ext cx="12214275" cy="6888025"/>
            <a:chOff x="-22275" y="-6922"/>
            <a:chExt cx="12214275" cy="6888025"/>
          </a:xfrm>
        </p:grpSpPr>
        <p:sp>
          <p:nvSpPr>
            <p:cNvPr id="15" name="Rectangle 14">
              <a:extLst>
                <a:ext uri="{FF2B5EF4-FFF2-40B4-BE49-F238E27FC236}">
                  <a16:creationId xmlns:a16="http://schemas.microsoft.com/office/drawing/2014/main" id="{0A60AF8B-1447-F11B-317A-2B62BF427200}"/>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B7607FDD-F605-68F1-7AA0-8C46B55839F8}"/>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C67C2197-4AA5-2448-A5C9-5616910115AD}"/>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9761D807-E465-A2B1-482D-442EF66B9993}"/>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6" name="Rectangle 5">
            <a:extLst>
              <a:ext uri="{FF2B5EF4-FFF2-40B4-BE49-F238E27FC236}">
                <a16:creationId xmlns:a16="http://schemas.microsoft.com/office/drawing/2014/main" id="{86778F49-4B68-120E-A1F3-0E4E0A1907FA}"/>
              </a:ext>
            </a:extLst>
          </p:cNvPr>
          <p:cNvSpPr/>
          <p:nvPr userDrawn="1"/>
        </p:nvSpPr>
        <p:spPr>
          <a:xfrm>
            <a:off x="803940" y="778051"/>
            <a:ext cx="10577340" cy="530836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gradFill>
                  <a:gsLst>
                    <a:gs pos="0">
                      <a:schemeClr val="accent5"/>
                    </a:gs>
                    <a:gs pos="99000">
                      <a:schemeClr val="accent2"/>
                    </a:gs>
                  </a:gsLst>
                  <a:lin ang="0" scaled="0"/>
                </a:gradFill>
              </a:defRPr>
            </a:lvl1pPr>
          </a:lstStyle>
          <a:p>
            <a:r>
              <a:rPr lang="en-US" dirty="0"/>
              <a:t>Click to edit Quote</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gradFill>
                  <a:gsLst>
                    <a:gs pos="0">
                      <a:schemeClr val="accent5"/>
                    </a:gs>
                    <a:gs pos="99000">
                      <a:schemeClr val="accent2"/>
                    </a:gs>
                  </a:gsLst>
                  <a:lin ang="0" scaled="0"/>
                </a:gradFill>
              </a:defRPr>
            </a:lvl1pPr>
            <a:lvl2pPr marL="228600" indent="0">
              <a:buNone/>
              <a:defRPr lang="en-US" b="1" dirty="0">
                <a:gradFill>
                  <a:gsLst>
                    <a:gs pos="0">
                      <a:schemeClr val="accent5"/>
                    </a:gs>
                    <a:gs pos="99000">
                      <a:schemeClr val="accent2"/>
                    </a:gs>
                  </a:gsLst>
                  <a:lin ang="0" scaled="0"/>
                </a:gradFill>
              </a:defRPr>
            </a:lvl2pPr>
            <a:lvl3pPr marL="457200" indent="0">
              <a:buNone/>
              <a:defRPr lang="en-US" b="1" dirty="0">
                <a:gradFill>
                  <a:gsLst>
                    <a:gs pos="0">
                      <a:schemeClr val="accent5"/>
                    </a:gs>
                    <a:gs pos="99000">
                      <a:schemeClr val="accent2"/>
                    </a:gs>
                  </a:gsLst>
                  <a:lin ang="0" scaled="0"/>
                </a:gradFill>
              </a:defRPr>
            </a:lvl3pPr>
            <a:lvl4pPr marL="685800" indent="0">
              <a:buNone/>
              <a:defRPr lang="en-US" b="1" dirty="0">
                <a:gradFill>
                  <a:gsLst>
                    <a:gs pos="0">
                      <a:schemeClr val="accent5"/>
                    </a:gs>
                    <a:gs pos="99000">
                      <a:schemeClr val="accent2"/>
                    </a:gs>
                  </a:gsLst>
                  <a:lin ang="0" scaled="0"/>
                </a:gradFill>
              </a:defRPr>
            </a:lvl4pPr>
            <a:lvl5pPr marL="914400" indent="0">
              <a:buNone/>
              <a:defRPr lang="en-US" b="1" dirty="0">
                <a:gradFill>
                  <a:gsLst>
                    <a:gs pos="0">
                      <a:schemeClr val="accent5"/>
                    </a:gs>
                    <a:gs pos="99000">
                      <a:schemeClr val="accent2"/>
                    </a:gs>
                  </a:gsLst>
                  <a:lin ang="0" scaled="0"/>
                </a:gradFill>
              </a:defRPr>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A2209B1C-CE9D-4940-AB37-92194140AE23}" type="datetime1">
              <a:rPr lang="en-US" smtClean="0"/>
              <a:t>1/15/2026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10939805"/>
      </p:ext>
    </p:extLst>
  </p:cSld>
  <p:clrMapOvr>
    <a:overrideClrMapping bg1="dk1" tx1="lt1" bg2="dk2" tx2="lt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438912"/>
            <a:ext cx="9619488" cy="4526280"/>
          </a:xfrm>
        </p:spPr>
        <p:txBody>
          <a:bodyPr anchor="ctr">
            <a:normAutofit/>
          </a:bodyPr>
          <a:lstStyle>
            <a:lvl1pPr algn="l">
              <a:lnSpc>
                <a:spcPct val="100000"/>
              </a:lnSpc>
              <a:defRPr sz="4800">
                <a:solidFill>
                  <a:schemeClr val="tx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965192"/>
            <a:ext cx="5431536" cy="1289304"/>
          </a:xfrm>
        </p:spPr>
        <p:txBody>
          <a:bodyPr anchor="b">
            <a:normAutofit/>
          </a:bodyPr>
          <a:lstStyle>
            <a:lvl1pPr marL="0" indent="0" algn="l">
              <a:buNone/>
              <a:defRPr sz="2000" b="1">
                <a:gradFill>
                  <a:gsLst>
                    <a:gs pos="0">
                      <a:schemeClr val="accent2"/>
                    </a:gs>
                    <a:gs pos="90000">
                      <a:schemeClr val="accent5"/>
                    </a:gs>
                  </a:gsLst>
                  <a:lin ang="960000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a:extLst>
              <a:ext uri="{FF2B5EF4-FFF2-40B4-BE49-F238E27FC236}">
                <a16:creationId xmlns:a16="http://schemas.microsoft.com/office/drawing/2014/main" id="{4EA7374B-034F-DC15-AAE6-F4EEF684D231}"/>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8" name="Rectangle 7">
              <a:extLst>
                <a:ext uri="{FF2B5EF4-FFF2-40B4-BE49-F238E27FC236}">
                  <a16:creationId xmlns:a16="http://schemas.microsoft.com/office/drawing/2014/main" id="{E7C328D3-B18B-24BD-03FA-227757B1BD0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D7C039-2BFE-AA4E-98FF-0FB05C26829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Date Placeholder 9">
            <a:extLst>
              <a:ext uri="{FF2B5EF4-FFF2-40B4-BE49-F238E27FC236}">
                <a16:creationId xmlns:a16="http://schemas.microsoft.com/office/drawing/2014/main" id="{C7DC2A72-E563-CD29-C82F-E6F44278A5FD}"/>
              </a:ext>
            </a:extLst>
          </p:cNvPr>
          <p:cNvSpPr>
            <a:spLocks noGrp="1"/>
          </p:cNvSpPr>
          <p:nvPr>
            <p:ph type="dt" sz="half" idx="10"/>
          </p:nvPr>
        </p:nvSpPr>
        <p:spPr/>
        <p:txBody>
          <a:bodyPr/>
          <a:lstStyle/>
          <a:p>
            <a:fld id="{145BA0D5-708A-43AB-A631-CC05967A9D60}" type="datetime1">
              <a:rPr lang="en-US" smtClean="0"/>
              <a:t>1/15/2026</a:t>
            </a:fld>
            <a:endParaRPr lang="en-US" dirty="0"/>
          </a:p>
        </p:txBody>
      </p:sp>
      <p:sp>
        <p:nvSpPr>
          <p:cNvPr id="11" name="Footer Placeholder 10">
            <a:extLst>
              <a:ext uri="{FF2B5EF4-FFF2-40B4-BE49-F238E27FC236}">
                <a16:creationId xmlns:a16="http://schemas.microsoft.com/office/drawing/2014/main" id="{339EBEAB-D6C7-76FD-D09E-300CFDFFB3F9}"/>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DEFD7D0D-5253-7FBF-942F-E305F49064C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11533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Quote 5">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E128E1-0CDA-47A1-D35D-9C25479EF62C}"/>
              </a:ext>
              <a:ext uri="{C183D7F6-B498-43B3-948B-1728B52AA6E4}">
                <adec:decorative xmlns="" xmlns:adec="http://schemas.microsoft.com/office/drawing/2017/decorative" val="1"/>
              </a:ext>
            </a:extLst>
          </p:cNvPr>
          <p:cNvGrpSpPr/>
          <p:nvPr userDrawn="1"/>
        </p:nvGrpSpPr>
        <p:grpSpPr>
          <a:xfrm>
            <a:off x="12068638" y="0"/>
            <a:ext cx="123362" cy="6858000"/>
            <a:chOff x="12068638" y="0"/>
            <a:chExt cx="123362" cy="6858000"/>
          </a:xfrm>
        </p:grpSpPr>
        <p:sp>
          <p:nvSpPr>
            <p:cNvPr id="8" name="Rectangle 7">
              <a:extLst>
                <a:ext uri="{FF2B5EF4-FFF2-40B4-BE49-F238E27FC236}">
                  <a16:creationId xmlns:a16="http://schemas.microsoft.com/office/drawing/2014/main" id="{D619BAD8-E856-5A54-5FB5-85E6CAC4E304}"/>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3FCF455-BD54-50B4-8076-41DC7D47954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1A753856-64E9-57B8-BA9A-9192CD4E9455}"/>
              </a:ext>
              <a:ext uri="{C183D7F6-B498-43B3-948B-1728B52AA6E4}">
                <adec:decorative xmlns="" xmlns:adec="http://schemas.microsoft.com/office/drawing/2017/decorative" val="1"/>
              </a:ext>
            </a:extLst>
          </p:cNvPr>
          <p:cNvGrpSpPr/>
          <p:nvPr userDrawn="1"/>
        </p:nvGrpSpPr>
        <p:grpSpPr>
          <a:xfrm rot="10800000">
            <a:off x="0" y="1"/>
            <a:ext cx="12188952" cy="123363"/>
            <a:chOff x="-5025" y="6737718"/>
            <a:chExt cx="12207200" cy="123363"/>
          </a:xfrm>
        </p:grpSpPr>
        <p:sp>
          <p:nvSpPr>
            <p:cNvPr id="11" name="Rectangle 10">
              <a:extLst>
                <a:ext uri="{FF2B5EF4-FFF2-40B4-BE49-F238E27FC236}">
                  <a16:creationId xmlns:a16="http://schemas.microsoft.com/office/drawing/2014/main" id="{E9BB5D38-3664-8477-8F8A-91B17B1EE50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4A8525-6EB9-D4F1-AB1C-1F0B1952FC3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92984"/>
            <a:ext cx="9317736" cy="3785616"/>
          </a:xfrm>
        </p:spPr>
        <p:txBody>
          <a:bodyPr anchor="b">
            <a:normAutofit/>
          </a:bodyPr>
          <a:lstStyle>
            <a:lvl1pPr algn="l">
              <a:lnSpc>
                <a:spcPct val="100000"/>
              </a:lnSpc>
              <a:defRPr sz="4800">
                <a:solidFill>
                  <a:schemeClr val="tx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78600"/>
            <a:ext cx="5431536" cy="1289304"/>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F75FDC78-0A9E-49C8-8A38-9E53DCF02CCC}"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878347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vert="horz" lIns="91440" tIns="45720" rIns="91440" bIns="45720" rtlCol="0" anchor="b">
            <a:normAutofit/>
          </a:bodyPr>
          <a:lstStyle>
            <a:lvl1pPr>
              <a:defRPr lang="en-US" dirty="0"/>
            </a:lvl1pPr>
          </a:lstStyle>
          <a:p>
            <a:pPr lvl="0"/>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020825"/>
            <a:ext cx="5166360" cy="42976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015341"/>
            <a:ext cx="5166360" cy="4303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EEF6C83-0707-1E19-34F9-FDA8120FE3C2}"/>
              </a:ext>
            </a:extLst>
          </p:cNvPr>
          <p:cNvSpPr>
            <a:spLocks noGrp="1"/>
          </p:cNvSpPr>
          <p:nvPr>
            <p:ph type="dt" sz="half" idx="15"/>
          </p:nvPr>
        </p:nvSpPr>
        <p:spPr/>
        <p:txBody>
          <a:bodyPr/>
          <a:lstStyle/>
          <a:p>
            <a:fld id="{6CA9959E-7598-40EA-A31B-5530B1413770}" type="datetime1">
              <a:rPr lang="en-US" smtClean="0"/>
              <a:t>1/15/2026</a:t>
            </a:fld>
            <a:endParaRPr lang="en-US" dirty="0"/>
          </a:p>
        </p:txBody>
      </p:sp>
      <p:sp>
        <p:nvSpPr>
          <p:cNvPr id="6" name="Footer Placeholder 5">
            <a:extLst>
              <a:ext uri="{FF2B5EF4-FFF2-40B4-BE49-F238E27FC236}">
                <a16:creationId xmlns:a16="http://schemas.microsoft.com/office/drawing/2014/main" id="{DD8CDB76-28FD-D889-FD29-B75FE2B5FE69}"/>
              </a:ext>
            </a:extLst>
          </p:cNvPr>
          <p:cNvSpPr>
            <a:spLocks noGrp="1"/>
          </p:cNvSpPr>
          <p:nvPr>
            <p:ph type="ftr" sz="quarter" idx="16"/>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B6D04B2-E95F-4EE6-17BF-F49CBC96739A}"/>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424324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userDrawn="1"/>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4E5E196D-7162-46EF-9232-0FDF280FAB25}" type="datetime1">
              <a:rPr lang="en-US" smtClean="0"/>
              <a:t>1/15/2026</a:t>
            </a:fld>
            <a:endParaRPr lang="en-US" dirty="0"/>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dirty="0"/>
              <a:t>Sample Footer Text</a:t>
            </a:r>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460216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4512" cy="119786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1682496"/>
            <a:ext cx="5166360" cy="822960"/>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615609"/>
            <a:ext cx="5166360" cy="370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615608"/>
            <a:ext cx="5166360" cy="370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1682496"/>
            <a:ext cx="5166360" cy="822960"/>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274F6644-90F3-4C1F-B26D-101843FBA04D}" type="datetime1">
              <a:rPr lang="en-US" smtClean="0"/>
              <a:t>1/15/2026</a:t>
            </a:fld>
            <a:endParaRPr lang="en-US" dirty="0"/>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dirty="0"/>
              <a:t>Sample Footer Text</a:t>
            </a:r>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3972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985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xmlns=""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xmlns=""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xmlns=""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411986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userDrawn="1"/>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5356AF25-AACD-457E-A9BE-05FA456CFEAE}" type="datetime1">
              <a:rPr lang="en-US" smtClean="0"/>
              <a:t>1/15/2026</a:t>
            </a:fld>
            <a:endParaRPr lang="en-US" dirty="0"/>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dirty="0"/>
              <a:t>Sample Footer Text</a:t>
            </a:r>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21356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B7C6AF9-366E-42AA-B98F-986F29AA39A9}" type="datetime1">
              <a:rPr lang="en-US" smtClean="0"/>
              <a:t>1/15/2026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108109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46B3869-340B-41DF-9C65-735FB09356D1}" type="datetime1">
              <a:rPr lang="en-US" smtClean="0"/>
              <a:t>1/15/2026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693448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C858542D-74EF-452C-A9C9-E0B5C96C7E4C}" type="datetime1">
              <a:rPr lang="en-US" smtClean="0"/>
              <a:t>1/15/2026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805434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9A12B39-F9DE-4E2E-B0B1-92016F274818}" type="datetime1">
              <a:rPr lang="en-US" smtClean="0"/>
              <a:t>1/15/2026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1117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p:nvPr>
        </p:nvSpPr>
        <p:spPr>
          <a:xfrm>
            <a:off x="5153978" y="342016"/>
            <a:ext cx="6413182" cy="5976487"/>
          </a:xfrm>
        </p:spPr>
        <p:txBody>
          <a:bodyPr/>
          <a:lstStyle>
            <a:lvl1pPr marL="0" indent="0">
              <a:buNone/>
              <a:defRPr/>
            </a:lvl1pPr>
          </a:lstStyle>
          <a:p>
            <a:endParaRPr lang="en-US" dirty="0"/>
          </a:p>
        </p:txBody>
      </p:sp>
      <p:grpSp>
        <p:nvGrpSpPr>
          <p:cNvPr id="20" name="Group 19">
            <a:extLst>
              <a:ext uri="{FF2B5EF4-FFF2-40B4-BE49-F238E27FC236}">
                <a16:creationId xmlns:a16="http://schemas.microsoft.com/office/drawing/2014/main" id="{D02923E9-478C-95DE-C678-A683A36F5388}"/>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081DDDC8-40D5-4DAD-BF29-757577A849D9}" type="datetime1">
              <a:rPr lang="en-US" smtClean="0"/>
              <a:t>1/15/2026</a:t>
            </a:fld>
            <a:endParaRPr lang="en-US" dirty="0"/>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dirty="0"/>
              <a:t>Sample Footer Text</a:t>
            </a:r>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702404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 xmlns:adec="http://schemas.microsoft.com/office/drawing/2017/decorative" val="1"/>
              </a:ext>
            </a:extLst>
          </p:cNvPr>
          <p:cNvGrpSpPr/>
          <p:nvPr userDrawn="1"/>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0F2AFD6D-B377-424B-9CD3-33053FB354ED}" type="datetime1">
              <a:rPr lang="en-US" smtClean="0"/>
              <a:t>1/15/2026</a:t>
            </a:fld>
            <a:endParaRPr lang="en-US" dirty="0"/>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52517319"/>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Conclusion">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025BC-4BFA-E0C2-FF97-41BAA095276F}"/>
              </a:ext>
            </a:extLst>
          </p:cNvPr>
          <p:cNvGrpSpPr/>
          <p:nvPr userDrawn="1"/>
        </p:nvGrpSpPr>
        <p:grpSpPr>
          <a:xfrm>
            <a:off x="-22275" y="-6922"/>
            <a:ext cx="12214275" cy="6888025"/>
            <a:chOff x="-22275" y="-6922"/>
            <a:chExt cx="12214275" cy="6888025"/>
          </a:xfrm>
        </p:grpSpPr>
        <p:sp>
          <p:nvSpPr>
            <p:cNvPr id="11" name="Rectangle 10">
              <a:extLst>
                <a:ext uri="{FF2B5EF4-FFF2-40B4-BE49-F238E27FC236}">
                  <a16:creationId xmlns:a16="http://schemas.microsoft.com/office/drawing/2014/main" id="{8BEA83D6-9F10-BAFA-4A0E-2C7D635E16F5}"/>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89725F78-FBE8-D2B2-5D49-CBD7134499FE}"/>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FDAFBDE7-0927-9426-0191-A5F53955EFFB}"/>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D39F2B59-0408-6542-E295-DDB107F0E63E}"/>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16" name="Rectangle 15">
            <a:extLst>
              <a:ext uri="{FF2B5EF4-FFF2-40B4-BE49-F238E27FC236}">
                <a16:creationId xmlns:a16="http://schemas.microsoft.com/office/drawing/2014/main" id="{051ED59C-915C-FE0F-DB39-433B53F9766C}"/>
              </a:ext>
            </a:extLst>
          </p:cNvPr>
          <p:cNvSpPr/>
          <p:nvPr userDrawn="1"/>
        </p:nvSpPr>
        <p:spPr>
          <a:xfrm>
            <a:off x="-22275" y="2791691"/>
            <a:ext cx="12214275" cy="4082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75304"/>
            <a:ext cx="10890374"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3B464BDC-3DB9-496B-9DFB-E48CB1D37871}" type="datetime1">
              <a:rPr lang="en-US" smtClean="0"/>
              <a:t>1/15/2026</a:t>
            </a:fld>
            <a:endParaRPr lang="en-US" dirty="0"/>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51964823"/>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Conclusi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DD8D24-88B3-D4D5-4D33-225698C54E3E}"/>
              </a:ext>
            </a:extLst>
          </p:cNvPr>
          <p:cNvSpPr/>
          <p:nvPr userDrawn="1"/>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BD35055-6D74-A348-4718-905599970CC5}"/>
              </a:ext>
            </a:extLst>
          </p:cNvPr>
          <p:cNvGrpSpPr/>
          <p:nvPr userDrawn="1"/>
        </p:nvGrpSpPr>
        <p:grpSpPr>
          <a:xfrm>
            <a:off x="-22275" y="-6922"/>
            <a:ext cx="12214275" cy="6888025"/>
            <a:chOff x="-22275" y="-6922"/>
            <a:chExt cx="12214275" cy="6888025"/>
          </a:xfrm>
        </p:grpSpPr>
        <p:sp>
          <p:nvSpPr>
            <p:cNvPr id="6" name="Rectangle 5">
              <a:extLst>
                <a:ext uri="{FF2B5EF4-FFF2-40B4-BE49-F238E27FC236}">
                  <a16:creationId xmlns:a16="http://schemas.microsoft.com/office/drawing/2014/main" id="{26C4D1BF-2265-9B4D-FEAA-1FD4A17B249F}"/>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3D69BAF-14B6-1A1F-BBF0-F95A0950A281}"/>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36664D15-0667-8496-3D7B-C849F4439E7C}"/>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63DC6ADF-036F-62C6-3833-2B70F669FDCE}"/>
                </a:ext>
                <a:ext uri="{C183D7F6-B498-43B3-948B-1728B52AA6E4}">
                  <adec:decorative xmlns=""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256EAF4F-BB04-837F-1279-216965ED7950}"/>
              </a:ext>
            </a:extLst>
          </p:cNvPr>
          <p:cNvSpPr>
            <a:spLocks noGrp="1"/>
          </p:cNvSpPr>
          <p:nvPr>
            <p:ph type="dt" sz="half" idx="14"/>
          </p:nvPr>
        </p:nvSpPr>
        <p:spPr/>
        <p:txBody>
          <a:bodyPr/>
          <a:lstStyle/>
          <a:p>
            <a:fld id="{1328A920-EAE5-43D0-A025-2D3173FC8677}" type="datetime1">
              <a:rPr lang="en-US" smtClean="0"/>
              <a:t>1/15/2026</a:t>
            </a:fld>
            <a:endParaRPr lang="en-US" dirty="0"/>
          </a:p>
        </p:txBody>
      </p:sp>
      <p:sp>
        <p:nvSpPr>
          <p:cNvPr id="11" name="Footer Placeholder 10">
            <a:extLst>
              <a:ext uri="{FF2B5EF4-FFF2-40B4-BE49-F238E27FC236}">
                <a16:creationId xmlns:a16="http://schemas.microsoft.com/office/drawing/2014/main" id="{4F7E0F60-3E19-4B79-DA8B-83F675116A04}"/>
              </a:ext>
            </a:extLst>
          </p:cNvPr>
          <p:cNvSpPr>
            <a:spLocks noGrp="1"/>
          </p:cNvSpPr>
          <p:nvPr>
            <p:ph type="ftr" sz="quarter" idx="15"/>
          </p:nvPr>
        </p:nvSpPr>
        <p:spPr/>
        <p:txBody>
          <a:bodyPr/>
          <a:lstStyle/>
          <a:p>
            <a:pPr algn="l"/>
            <a:r>
              <a:rPr lang="en-US" dirty="0"/>
              <a:t>Sample Footer Text</a:t>
            </a:r>
          </a:p>
        </p:txBody>
      </p:sp>
      <p:sp>
        <p:nvSpPr>
          <p:cNvPr id="12" name="Slide Number Placeholder 11">
            <a:extLst>
              <a:ext uri="{FF2B5EF4-FFF2-40B4-BE49-F238E27FC236}">
                <a16:creationId xmlns:a16="http://schemas.microsoft.com/office/drawing/2014/main" id="{44173F19-7D89-B9D2-9328-AA60462B18F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99581770"/>
      </p:ext>
    </p:extLst>
  </p:cSld>
  <p:clrMapOvr>
    <a:overrideClrMapping bg1="dk1" tx1="lt1" bg2="dk2" tx2="lt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19FB9CE5-82CB-4BBC-9F10-5FF8E4795D9F}" type="datetime1">
              <a:rPr lang="en-US" smtClean="0"/>
              <a:t>1/15/2026</a:t>
            </a:fld>
            <a:endParaRPr lang="en-US" dirty="0"/>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658773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xmlns=""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xmlns=""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xmlns=""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xmlns=""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xmlns=""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xmlns=""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xmlns=""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268269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onclusion 2">
    <p:bg>
      <p:bgPr>
        <a:gradFill flip="none" rotWithShape="1">
          <a:gsLst>
            <a:gs pos="0">
              <a:schemeClr val="accent5"/>
            </a:gs>
            <a:gs pos="100000">
              <a:schemeClr val="accent2"/>
            </a:gs>
          </a:gsLst>
          <a:lin ang="14700000" scaled="0"/>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FBC045-0373-ACEC-D701-C29531DB3B4B}"/>
              </a:ext>
            </a:extLst>
          </p:cNvPr>
          <p:cNvSpPr/>
          <p:nvPr/>
        </p:nvSpPr>
        <p:spPr>
          <a:xfrm>
            <a:off x="0" y="0"/>
            <a:ext cx="12192000" cy="6858000"/>
          </a:xfrm>
          <a:prstGeom prst="rect">
            <a:avLst/>
          </a:prstGeom>
          <a:gradFill flip="none" rotWithShape="1">
            <a:gsLst>
              <a:gs pos="0">
                <a:schemeClr val="accent5">
                  <a:lumMod val="75000"/>
                </a:schemeClr>
              </a:gs>
              <a:gs pos="38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28661E70-41DE-F244-2F5E-1D22BCE828CF}"/>
              </a:ext>
            </a:extLst>
          </p:cNvPr>
          <p:cNvSpPr/>
          <p:nvPr/>
        </p:nvSpPr>
        <p:spPr>
          <a:xfrm>
            <a:off x="7693892" y="0"/>
            <a:ext cx="4498108" cy="6858000"/>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4318C905-89DD-DA9A-6CC9-8B2F0FD5CF6F}"/>
              </a:ext>
            </a:extLst>
          </p:cNvPr>
          <p:cNvSpPr/>
          <p:nvPr/>
        </p:nvSpPr>
        <p:spPr>
          <a:xfrm>
            <a:off x="0" y="0"/>
            <a:ext cx="5057929" cy="6017255"/>
          </a:xfrm>
          <a:prstGeom prst="rect">
            <a:avLst/>
          </a:prstGeom>
          <a:gradFill flip="none" rotWithShape="1">
            <a:gsLst>
              <a:gs pos="0">
                <a:schemeClr val="accent2">
                  <a:alpha val="52000"/>
                </a:schemeClr>
              </a:gs>
              <a:gs pos="32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userDrawn="1">
            <p:ph type="title"/>
          </p:nvPr>
        </p:nvSpPr>
        <p:spPr>
          <a:xfrm>
            <a:off x="612648" y="1627318"/>
            <a:ext cx="8430768"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userDrawn="1">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7CAECC89-C65D-CAD6-3F7F-24F67D81DCF1}"/>
              </a:ext>
            </a:extLst>
          </p:cNvPr>
          <p:cNvSpPr>
            <a:spLocks noGrp="1"/>
          </p:cNvSpPr>
          <p:nvPr userDrawn="1">
            <p:ph type="dt" sz="half" idx="15"/>
          </p:nvPr>
        </p:nvSpPr>
        <p:spPr/>
        <p:txBody>
          <a:bodyPr/>
          <a:lstStyle/>
          <a:p>
            <a:fld id="{CD86A983-584A-47C0-8D55-107F27E09F85}" type="datetime1">
              <a:rPr lang="en-US" smtClean="0"/>
              <a:t>1/15/2026</a:t>
            </a:fld>
            <a:endParaRPr lang="en-US" dirty="0"/>
          </a:p>
        </p:txBody>
      </p:sp>
      <p:sp>
        <p:nvSpPr>
          <p:cNvPr id="8" name="Footer Placeholder 7">
            <a:extLst>
              <a:ext uri="{FF2B5EF4-FFF2-40B4-BE49-F238E27FC236}">
                <a16:creationId xmlns:a16="http://schemas.microsoft.com/office/drawing/2014/main" id="{F664FAF8-D2CD-617D-EEE4-AFE7E979984A}"/>
              </a:ext>
            </a:extLst>
          </p:cNvPr>
          <p:cNvSpPr>
            <a:spLocks noGrp="1"/>
          </p:cNvSpPr>
          <p:nvPr userDrawn="1">
            <p:ph type="ftr" sz="quarter" idx="16"/>
          </p:nvPr>
        </p:nvSpPr>
        <p:spPr/>
        <p:txBody>
          <a:bodyPr/>
          <a:lstStyle/>
          <a:p>
            <a:pPr algn="l"/>
            <a:r>
              <a:rPr lang="en-US" dirty="0"/>
              <a:t>Sample Footer Text</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userDrawn="1">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23701835"/>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790" y="6318504"/>
            <a:ext cx="1985546"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B5CB6283-106E-5562-53FE-7B43B21FA338}"/>
              </a:ext>
            </a:extLst>
          </p:cNvPr>
          <p:cNvSpPr>
            <a:spLocks noGrp="1"/>
          </p:cNvSpPr>
          <p:nvPr>
            <p:ph type="dt" sz="half" idx="15"/>
          </p:nvPr>
        </p:nvSpPr>
        <p:spPr>
          <a:xfrm>
            <a:off x="10198336" y="6318504"/>
            <a:ext cx="922246" cy="365760"/>
          </a:xfrm>
        </p:spPr>
        <p:txBody>
          <a:bodyPr/>
          <a:lstStyle/>
          <a:p>
            <a:fld id="{CD86A983-584A-47C0-8D55-107F27E09F85}" type="datetime1">
              <a:rPr lang="en-US" smtClean="0"/>
              <a:t>1/15/2026</a:t>
            </a:fld>
            <a:endParaRPr lang="en-US" dirty="0"/>
          </a:p>
        </p:txBody>
      </p:sp>
      <p:sp>
        <p:nvSpPr>
          <p:cNvPr id="5" name="Slide Number Placeholder 8">
            <a:extLst>
              <a:ext uri="{FF2B5EF4-FFF2-40B4-BE49-F238E27FC236}">
                <a16:creationId xmlns:a16="http://schemas.microsoft.com/office/drawing/2014/main" id="{0635BD84-CFC6-A3AD-28D1-51E58955357B}"/>
              </a:ext>
            </a:extLst>
          </p:cNvPr>
          <p:cNvSpPr>
            <a:spLocks noGrp="1"/>
          </p:cNvSpPr>
          <p:nvPr>
            <p:ph type="sldNum" sz="quarter" idx="17"/>
          </p:nvPr>
        </p:nvSpPr>
        <p:spPr>
          <a:xfrm>
            <a:off x="11120582" y="6318504"/>
            <a:ext cx="493776" cy="365760"/>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107672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318504"/>
            <a:ext cx="3337584" cy="365125"/>
          </a:xfrm>
        </p:spPr>
        <p:txBody>
          <a:bodyPr/>
          <a:lstStyle/>
          <a:p>
            <a:fld id="{08352BE3-0FCF-4C63-8E35-7BD4F57072CE}" type="datetime1">
              <a:rPr lang="en-US" smtClean="0"/>
              <a:t>1/15/2026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484864" y="6318504"/>
            <a:ext cx="493776" cy="365760"/>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332692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C108461-CA1D-4794-AD51-4A1111E431EC}"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39973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xmlns=""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xmlns=""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xmlns=""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xmlns=""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xmlns=""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xmlns=""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xmlns=""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12631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0936" y="5218032"/>
            <a:ext cx="10932414" cy="786384"/>
          </a:xfrm>
        </p:spPr>
        <p:txBody>
          <a:bodyPr anchor="b">
            <a:noAutofit/>
          </a:bodyPr>
          <a:lstStyle>
            <a:lvl1pPr algn="l">
              <a:defRPr sz="5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936" y="5972629"/>
            <a:ext cx="10932414"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a:blip r:embed="rId2" cstate="print">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4D12F663-2D42-4D8D-8B66-F6D7B96B7E4F}" type="datetime1">
              <a:rPr lang="en-US" smtClean="0"/>
              <a:t>1/15/2026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421629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548640"/>
            <a:ext cx="10966705"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012950"/>
            <a:ext cx="10966705" cy="42964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303E9E-867F-47D4-B13F-6E6FFB1B7C4A}"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2593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48AABB8B-4620-4B01-AC08-F2C17CE7BAD0}"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0239729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690B0201-F822-4EAC-9483-794208D24AB4}" type="datetime1">
              <a:rPr lang="en-US" smtClean="0"/>
              <a:t>1/15/2026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873587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997" y="635364"/>
            <a:ext cx="10923339" cy="4915803"/>
          </a:xfrm>
        </p:spPr>
        <p:txBody>
          <a:bodyPr anchor="t">
            <a:normAutofit/>
          </a:bodyPr>
          <a:lstStyle>
            <a:lvl1pPr algn="l">
              <a:lnSpc>
                <a:spcPct val="65000"/>
              </a:lnSpc>
              <a:defRPr sz="11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39937" y="5799354"/>
            <a:ext cx="9418399" cy="446558"/>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67FA86B1-8D3C-44FE-BD06-31F50B197DDB}"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9" name="Shape 2">
            <a:extLst>
              <a:ext uri="{FF2B5EF4-FFF2-40B4-BE49-F238E27FC236}">
                <a16:creationId xmlns:a16="http://schemas.microsoft.com/office/drawing/2014/main" id="{02574B0E-E690-3936-E24A-039421B24FD7}"/>
              </a:ext>
            </a:extLst>
          </p:cNvPr>
          <p:cNvSpPr/>
          <p:nvPr/>
        </p:nvSpPr>
        <p:spPr>
          <a:xfrm>
            <a:off x="679447" y="5803591"/>
            <a:ext cx="482598" cy="482537"/>
          </a:xfrm>
          <a:prstGeom prst="ellipse">
            <a:avLst/>
          </a:prstGeom>
          <a:noFill/>
          <a:ln w="12700">
            <a:solidFill>
              <a:schemeClr val="tx1"/>
            </a:solidFill>
            <a:prstDash val="solid"/>
          </a:ln>
        </p:spPr>
        <p:txBody>
          <a:bodyPr/>
          <a:lstStyle/>
          <a:p>
            <a:endParaRPr lang="en-US" sz="900" dirty="0">
              <a:solidFill>
                <a:schemeClr val="tx1"/>
              </a:solidFill>
            </a:endParaRPr>
          </a:p>
        </p:txBody>
      </p:sp>
      <p:pic>
        <p:nvPicPr>
          <p:cNvPr id="10" name="Image 0" descr=" ">
            <a:extLst>
              <a:ext uri="{FF2B5EF4-FFF2-40B4-BE49-F238E27FC236}">
                <a16:creationId xmlns:a16="http://schemas.microsoft.com/office/drawing/2014/main" id="{FD99B78C-30FB-8F34-4B19-F781FCDAC51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4084" y="6020901"/>
            <a:ext cx="727369" cy="73313"/>
          </a:xfrm>
          <a:prstGeom prst="rect">
            <a:avLst/>
          </a:prstGeom>
        </p:spPr>
      </p:pic>
    </p:spTree>
    <p:extLst>
      <p:ext uri="{BB962C8B-B14F-4D97-AF65-F5344CB8AC3E}">
        <p14:creationId xmlns:p14="http://schemas.microsoft.com/office/powerpoint/2010/main" val="6913545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4CB816D-C79A-4399-A589-78065E5C7E1B}"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942061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91590" y="1318302"/>
            <a:ext cx="9608820" cy="2621154"/>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B1C276B-36AC-4A3A-AD2A-9A0966D16D3E}"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6809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628793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9447" y="635363"/>
            <a:ext cx="10952715" cy="4931191"/>
          </a:xfrm>
        </p:spPr>
        <p:txBody>
          <a:bodyPr anchor="t">
            <a:normAutofit/>
          </a:bodyPr>
          <a:lstStyle>
            <a:lvl1pPr algn="l">
              <a:lnSpc>
                <a:spcPct val="65000"/>
              </a:lnSpc>
              <a:defRPr sz="110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945A4C8E-0512-44ED-A117-15A43817985F}"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Shape 1">
            <a:extLst>
              <a:ext uri="{FF2B5EF4-FFF2-40B4-BE49-F238E27FC236}">
                <a16:creationId xmlns:a16="http://schemas.microsoft.com/office/drawing/2014/main" id="{8F39D539-C72A-46A0-EB96-C3401D538D65}"/>
              </a:ext>
            </a:extLst>
          </p:cNvPr>
          <p:cNvSpPr/>
          <p:nvPr/>
        </p:nvSpPr>
        <p:spPr>
          <a:xfrm>
            <a:off x="679447" y="5803591"/>
            <a:ext cx="482598" cy="482537"/>
          </a:xfrm>
          <a:prstGeom prst="ellipse">
            <a:avLst/>
          </a:prstGeom>
          <a:noFill/>
          <a:ln w="12700">
            <a:solidFill>
              <a:srgbClr val="DCEBFF"/>
            </a:solidFill>
            <a:prstDash val="solid"/>
          </a:ln>
        </p:spPr>
        <p:txBody>
          <a:bodyPr/>
          <a:lstStyle/>
          <a:p>
            <a:endParaRPr lang="en-US" sz="900" dirty="0">
              <a:solidFill>
                <a:schemeClr val="tx1"/>
              </a:solidFill>
            </a:endParaRPr>
          </a:p>
        </p:txBody>
      </p:sp>
      <p:pic>
        <p:nvPicPr>
          <p:cNvPr id="9" name="Image 0" descr=" ">
            <a:extLst>
              <a:ext uri="{FF2B5EF4-FFF2-40B4-BE49-F238E27FC236}">
                <a16:creationId xmlns:a16="http://schemas.microsoft.com/office/drawing/2014/main" id="{FD8622F3-14FF-0CA2-1EC3-17C66BA6C56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84084" y="6020901"/>
            <a:ext cx="727369" cy="73313"/>
          </a:xfrm>
          <a:prstGeom prst="rect">
            <a:avLst/>
          </a:prstGeom>
        </p:spPr>
      </p:pic>
    </p:spTree>
    <p:extLst>
      <p:ext uri="{BB962C8B-B14F-4D97-AF65-F5344CB8AC3E}">
        <p14:creationId xmlns:p14="http://schemas.microsoft.com/office/powerpoint/2010/main" val="3991070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139939" y="374649"/>
            <a:ext cx="9632961" cy="5847987"/>
          </a:xfrm>
        </p:spPr>
        <p:txBody>
          <a:bodyPr anchor="b">
            <a:normAutofit/>
          </a:bodyPr>
          <a:lstStyle>
            <a:lvl1pPr algn="l">
              <a:lnSpc>
                <a:spcPct val="65000"/>
              </a:lnSpc>
              <a:defRPr sz="11000">
                <a:solidFill>
                  <a:schemeClr val="tx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B642C84F-F977-43DB-90CF-ECC5710077AC}"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9" name="Shape 1">
            <a:extLst>
              <a:ext uri="{FF2B5EF4-FFF2-40B4-BE49-F238E27FC236}">
                <a16:creationId xmlns:a16="http://schemas.microsoft.com/office/drawing/2014/main" id="{97058303-9BE8-7CE5-6918-3467664B819B}"/>
              </a:ext>
            </a:extLst>
          </p:cNvPr>
          <p:cNvSpPr/>
          <p:nvPr/>
        </p:nvSpPr>
        <p:spPr>
          <a:xfrm>
            <a:off x="679447" y="635364"/>
            <a:ext cx="482598" cy="482537"/>
          </a:xfrm>
          <a:prstGeom prst="ellipse">
            <a:avLst/>
          </a:prstGeom>
          <a:noFill/>
          <a:ln w="12700">
            <a:solidFill>
              <a:schemeClr val="tx1"/>
            </a:solidFill>
            <a:prstDash val="solid"/>
          </a:ln>
        </p:spPr>
        <p:txBody>
          <a:bodyPr/>
          <a:lstStyle/>
          <a:p>
            <a:endParaRPr lang="en-US" sz="900" dirty="0">
              <a:solidFill>
                <a:schemeClr val="tx1"/>
              </a:solidFill>
            </a:endParaRPr>
          </a:p>
        </p:txBody>
      </p:sp>
      <p:pic>
        <p:nvPicPr>
          <p:cNvPr id="10" name="Image 0" descr=" ">
            <a:extLst>
              <a:ext uri="{FF2B5EF4-FFF2-40B4-BE49-F238E27FC236}">
                <a16:creationId xmlns:a16="http://schemas.microsoft.com/office/drawing/2014/main" id="{BC632823-5A98-7687-702C-BB6CA7E924B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4084" y="852674"/>
            <a:ext cx="727369" cy="73313"/>
          </a:xfrm>
          <a:prstGeom prst="rect">
            <a:avLst/>
          </a:prstGeom>
        </p:spPr>
      </p:pic>
    </p:spTree>
    <p:extLst>
      <p:ext uri="{BB962C8B-B14F-4D97-AF65-F5344CB8AC3E}">
        <p14:creationId xmlns:p14="http://schemas.microsoft.com/office/powerpoint/2010/main" val="3278136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2139939" y="603250"/>
            <a:ext cx="6940265" cy="1247114"/>
          </a:xfrm>
        </p:spPr>
        <p:txBody>
          <a:bodyPr anchor="t">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2139939" y="2946400"/>
            <a:ext cx="6940265" cy="307736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F743D06-3677-41B9-93FF-F244A316173A}" type="datetime1">
              <a:rPr lang="en-US" smtClean="0"/>
              <a:t>1/15/2026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Shape 1">
            <a:extLst>
              <a:ext uri="{FF2B5EF4-FFF2-40B4-BE49-F238E27FC236}">
                <a16:creationId xmlns:a16="http://schemas.microsoft.com/office/drawing/2014/main" id="{57EC6461-B110-039F-5E9B-951A244C5823}"/>
              </a:ext>
            </a:extLst>
          </p:cNvPr>
          <p:cNvSpPr/>
          <p:nvPr userDrawn="1"/>
        </p:nvSpPr>
        <p:spPr>
          <a:xfrm>
            <a:off x="679447" y="635364"/>
            <a:ext cx="482598" cy="482537"/>
          </a:xfrm>
          <a:prstGeom prst="ellipse">
            <a:avLst/>
          </a:prstGeom>
          <a:noFill/>
          <a:ln w="12700">
            <a:solidFill>
              <a:srgbClr val="113D61"/>
            </a:solidFill>
            <a:prstDash val="solid"/>
          </a:ln>
        </p:spPr>
        <p:txBody>
          <a:bodyPr/>
          <a:lstStyle/>
          <a:p>
            <a:endParaRPr lang="en-US" sz="900" dirty="0"/>
          </a:p>
        </p:txBody>
      </p:sp>
      <p:pic>
        <p:nvPicPr>
          <p:cNvPr id="8" name="Image 0" descr=" ">
            <a:extLst>
              <a:ext uri="{FF2B5EF4-FFF2-40B4-BE49-F238E27FC236}">
                <a16:creationId xmlns:a16="http://schemas.microsoft.com/office/drawing/2014/main" id="{6FE7E00A-9B1B-C1C5-8E1D-04154B0817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84084" y="852674"/>
            <a:ext cx="727369" cy="73313"/>
          </a:xfrm>
          <a:prstGeom prst="rect">
            <a:avLst/>
          </a:prstGeom>
        </p:spPr>
      </p:pic>
    </p:spTree>
    <p:extLst>
      <p:ext uri="{BB962C8B-B14F-4D97-AF65-F5344CB8AC3E}">
        <p14:creationId xmlns:p14="http://schemas.microsoft.com/office/powerpoint/2010/main" val="2342148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0726" y="4899892"/>
            <a:ext cx="6303475" cy="1322744"/>
          </a:xfrm>
        </p:spPr>
        <p:txBody>
          <a:bodyPr anchor="b">
            <a:noAutofit/>
          </a:bodyPr>
          <a:lstStyle>
            <a:lvl1pPr>
              <a:defRPr sz="50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30726" y="635364"/>
            <a:ext cx="6303475" cy="4179872"/>
          </a:xfrm>
        </p:spPr>
        <p:txBody>
          <a:bodyPr>
            <a:normAutofit/>
          </a:bodyPr>
          <a:lstStyle>
            <a:lvl1pPr marL="0" indent="0">
              <a:buFont typeface="+mj-lt"/>
              <a:buNone/>
              <a:defRPr sz="2000"/>
            </a:lvl1pPr>
            <a:lvl2pPr marL="228600" indent="0">
              <a:buFont typeface="+mj-lt"/>
              <a:buNone/>
              <a:defRPr sz="1800"/>
            </a:lvl2pPr>
            <a:lvl3pPr marL="457200" indent="0">
              <a:buFont typeface="+mj-lt"/>
              <a:buNone/>
              <a:defRPr sz="1600"/>
            </a:lvl3pPr>
            <a:lvl4pPr marL="685800" indent="0">
              <a:buFont typeface="+mj-lt"/>
              <a:buNone/>
              <a:defRPr sz="1400"/>
            </a:lvl4pPr>
            <a:lvl5pPr marL="914400" indent="0">
              <a:buFont typeface="+mj-l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7226261" y="0"/>
            <a:ext cx="4965675"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30726" y="6453002"/>
            <a:ext cx="1996689" cy="365125"/>
          </a:xfrm>
        </p:spPr>
        <p:txBody>
          <a:bodyPr/>
          <a:lstStyle/>
          <a:p>
            <a:fld id="{AF1BDF4E-8C13-44FB-9026-C40AFBD27988}" type="datetime1">
              <a:rPr lang="en-US" smtClean="0"/>
              <a:t>1/15/2026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3749353" y="6453002"/>
            <a:ext cx="2805405"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504994"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2964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81F8899-13A2-4E87-9940-E0F530BAB98F}"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951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BE565-C398-4C36-A428-0551C7D5DE8E}"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315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5DC3206-50E4-41A4-9C8E-9A1E3F3312DD}"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26327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924239E-6716-4AEB-B56E-5A4637DB6293}"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32180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0936" y="548639"/>
            <a:ext cx="3494314" cy="5719639"/>
          </a:xfrm>
        </p:spPr>
        <p:txBody>
          <a:bodyPr>
            <a:normAutofit/>
          </a:bodyPr>
          <a:lstStyle>
            <a:lvl1pPr>
              <a:defRPr sz="50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DFF8D3B-2389-48A8-BD1C-64E8B564DC2A}"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18347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56914DD-DD42-4B3C-8A86-D2A3379492DC}" type="datetime1">
              <a:rPr lang="en-US" smtClean="0"/>
              <a:t>1/15/2026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559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28188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0936" y="635363"/>
            <a:ext cx="6295061" cy="2452897"/>
          </a:xfrm>
        </p:spPr>
        <p:txBody>
          <a:bodyPr anchor="t">
            <a:normAutofit/>
          </a:bodyPr>
          <a:lstStyle>
            <a:lvl1pPr>
              <a:defRPr sz="500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0936" y="3238524"/>
            <a:ext cx="6295060" cy="2984112"/>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249048" y="635364"/>
            <a:ext cx="4942952" cy="5587272"/>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28344424-14BD-402D-BC7C-E30C5D38EAD0}" type="datetime1">
              <a:rPr lang="en-US" smtClean="0"/>
              <a:t>1/15/2026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53809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6C782C4-C2E5-4A86-A35E-5A0906541E04}" type="datetime1">
              <a:rPr lang="en-US" smtClean="0"/>
              <a:t>1/15/2026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08876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7D126C11-AC0C-4F72-92E2-191602B652CE}" type="datetime1">
              <a:rPr lang="en-US" smtClean="0"/>
              <a:t>1/15/2026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3067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D97D0C8B-A7D7-4085-BD6C-F718C2812B1E}"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8347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lvl1pPr>
              <a:defRPr>
                <a:solidFill>
                  <a:schemeClr val="tx1"/>
                </a:solidFill>
              </a:defRPr>
            </a:lvl1pPr>
          </a:lstStyle>
          <a:p>
            <a:fld id="{38E7194C-F80D-4BE7-86E9-35DE71EE480C}"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18756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1667510"/>
          </a:xfrm>
        </p:spPr>
        <p:txBody>
          <a:bodyPr anchor="b">
            <a:noAutofit/>
          </a:bodyPr>
          <a:lstStyle>
            <a:lvl1pPr>
              <a:defRPr sz="50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2178050"/>
            <a:ext cx="4512601" cy="418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1E0ECAE9-8D9C-48C6-ACCA-BF6EC7CF4D71}"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1805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lvl1pPr>
              <a:defRPr>
                <a:solidFill>
                  <a:schemeClr val="tx1"/>
                </a:solidFill>
              </a:defRPr>
            </a:lvl1pPr>
          </a:lstStyle>
          <a:p>
            <a:fld id="{3ED2D13F-205F-4391-B493-94CB2F69FA8D}"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31657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4802C336-AE02-47E8-B1F7-E3673B5DD374}" type="datetime1">
              <a:rPr lang="en-US" smtClean="0"/>
              <a:t>1/15/2026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42488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lvl1pPr>
              <a:defRPr>
                <a:solidFill>
                  <a:schemeClr val="tx1"/>
                </a:solidFill>
              </a:defRPr>
            </a:lvl1pPr>
          </a:lstStyle>
          <a:p>
            <a:fld id="{EA99A118-8426-4787-A906-B547D3E835BD}"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01117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1B885821-1E04-4388-9DFB-9D6F038AB81E}"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5311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34595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C0B16B68-C4C5-408E-8C30-F0466EF6C40A}"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04328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accent5"/>
                </a:solidFill>
              </a:defRPr>
            </a:lvl1pPr>
          </a:lstStyle>
          <a:p>
            <a:fld id="{942FD4E2-42C2-4AC0-A6C7-FAAF9BF6E496}"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89686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0936" y="561424"/>
            <a:ext cx="2953618" cy="2240279"/>
          </a:xfrm>
        </p:spPr>
        <p:txBody>
          <a:bodyPr anchor="t">
            <a:noAutofit/>
          </a:bodyPr>
          <a:lstStyle>
            <a:lvl1pPr>
              <a:defRPr sz="5000"/>
            </a:lvl1pPr>
          </a:lstStyle>
          <a:p>
            <a:r>
              <a:rPr lang="en-US" dirty="0"/>
              <a:t>Click to edit Master title style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1248C849-3CC8-4626-8E0A-32A0C0EC1B11}"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583422" cy="2240280"/>
          </a:xfrm>
        </p:spPr>
        <p:txBody>
          <a:bodyPr>
            <a:noAutofit/>
          </a:bodyPr>
          <a:lstStyle>
            <a:lvl1pPr marL="0" indent="0">
              <a:buFont typeface="Arial" panose="020B0604020202020204" pitchFamily="34" charset="0"/>
              <a:buNone/>
              <a:defRPr sz="17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30936" y="3079730"/>
            <a:ext cx="10930126" cy="377827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31306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F9DED60-CD2F-4F53-857A-08E5A431BD6A}"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73221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CDF98E-28B2-4DBA-9573-27866346135C}"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66879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BDAD2D0-124B-490C-94A4-F4CC42766C0B}"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84453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8172407" y="1145787"/>
            <a:ext cx="3459755" cy="3394126"/>
          </a:xfrm>
        </p:spPr>
        <p:txBody>
          <a:bodyPr anchor="b">
            <a:normAutofit/>
          </a:bodyPr>
          <a:lstStyle>
            <a:lvl1pPr>
              <a:lnSpc>
                <a:spcPct val="100000"/>
              </a:lnSpc>
              <a:defRPr sz="3000" b="0" i="0" cap="none" baseline="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6098" y="1145787"/>
            <a:ext cx="7286460" cy="4253946"/>
          </a:xfrm>
        </p:spPr>
        <p:txBody>
          <a:bodyPr lIns="91440" rIns="0" anchor="b">
            <a:normAutofit/>
          </a:bodyPr>
          <a:lstStyle>
            <a:lvl1pPr marL="0" indent="0">
              <a:lnSpc>
                <a:spcPct val="90000"/>
              </a:lnSpc>
              <a:spcBef>
                <a:spcPts val="0"/>
              </a:spcBef>
              <a:buNone/>
              <a:defRPr lang="en-US" sz="29994" i="1" kern="1200" dirty="0">
                <a:solidFill>
                  <a:srgbClr val="113D61">
                    <a:alpha val="100000"/>
                  </a:srgbClr>
                </a:solidFill>
                <a:latin typeface="+mj-lt"/>
                <a:ea typeface="Bodoni MT Italic" pitchFamily="34" charset="-122"/>
                <a:cs typeface="Bodoni MT Italic" pitchFamily="34" charset="-120"/>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6A01B54B-9DB4-4059-8190-43A1603AB7A6}" type="datetime1">
              <a:rPr lang="en-US" smtClean="0"/>
              <a:pPr/>
              <a:t>1/15/2026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9" name="Shape 2">
            <a:extLst>
              <a:ext uri="{FF2B5EF4-FFF2-40B4-BE49-F238E27FC236}">
                <a16:creationId xmlns:a16="http://schemas.microsoft.com/office/drawing/2014/main" id="{FD6197F8-EB4C-31FB-CACD-B4DF3CEE1283}"/>
              </a:ext>
            </a:extLst>
          </p:cNvPr>
          <p:cNvSpPr/>
          <p:nvPr/>
        </p:nvSpPr>
        <p:spPr>
          <a:xfrm>
            <a:off x="679447" y="5778194"/>
            <a:ext cx="482598" cy="482537"/>
          </a:xfrm>
          <a:prstGeom prst="ellipse">
            <a:avLst/>
          </a:prstGeom>
          <a:noFill/>
          <a:ln w="12700">
            <a:solidFill>
              <a:srgbClr val="113D61"/>
            </a:solidFill>
            <a:prstDash val="solid"/>
          </a:ln>
        </p:spPr>
        <p:txBody>
          <a:bodyPr/>
          <a:lstStyle/>
          <a:p>
            <a:endParaRPr lang="en-US" sz="900" dirty="0"/>
          </a:p>
        </p:txBody>
      </p:sp>
      <p:pic>
        <p:nvPicPr>
          <p:cNvPr id="10" name="Image 0" descr=" ">
            <a:extLst>
              <a:ext uri="{FF2B5EF4-FFF2-40B4-BE49-F238E27FC236}">
                <a16:creationId xmlns:a16="http://schemas.microsoft.com/office/drawing/2014/main" id="{000A43B0-2460-97F8-262A-620AEC02B26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4084" y="5995505"/>
            <a:ext cx="727369" cy="73313"/>
          </a:xfrm>
          <a:prstGeom prst="rect">
            <a:avLst/>
          </a:prstGeom>
        </p:spPr>
      </p:pic>
    </p:spTree>
    <p:extLst>
      <p:ext uri="{BB962C8B-B14F-4D97-AF65-F5344CB8AC3E}">
        <p14:creationId xmlns:p14="http://schemas.microsoft.com/office/powerpoint/2010/main" val="3365214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33DB6286-1B70-4E0C-B2C0-63FFDB80C08C}" type="datetime1">
              <a:rPr lang="en-US" smtClean="0"/>
              <a:t>1/15/2026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62551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13248D83-BA57-480C-A651-E1F12A52220D}" type="datetime1">
              <a:rPr lang="en-US" smtClean="0"/>
              <a:pPr/>
              <a:t>1/15/2026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2939386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ACF3309F-6B5C-4A0B-A24E-27CA187C6F22}" type="datetime1">
              <a:rPr lang="en-US" smtClean="0"/>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4864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326966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tatem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701540" y="852674"/>
            <a:ext cx="6704076" cy="5218942"/>
          </a:xfrm>
        </p:spPr>
        <p:txBody>
          <a:bodyPr anchor="b">
            <a:noAutofit/>
          </a:bodyPr>
          <a:lstStyle>
            <a:lvl1pPr marL="0" indent="0" algn="l">
              <a:lnSpc>
                <a:spcPct val="65000"/>
              </a:lnSpc>
              <a:buNone/>
              <a:defRPr lang="en-US" sz="5000" b="0" i="1" kern="1200" cap="all" baseline="0" dirty="0">
                <a:solidFill>
                  <a:schemeClr val="tx1"/>
                </a:solidFill>
                <a:latin typeface="+mj-lt"/>
                <a:ea typeface="+mj-ea"/>
                <a:cs typeface="+mj-cs"/>
              </a:defRPr>
            </a:lvl1pPr>
            <a:lvl2pPr marL="228600" indent="0" algn="l">
              <a:lnSpc>
                <a:spcPct val="65000"/>
              </a:lnSpc>
              <a:buNone/>
              <a:defRPr lang="en-US" sz="5000" b="0" i="1" kern="1200" cap="all" baseline="0" dirty="0">
                <a:solidFill>
                  <a:schemeClr val="tx1"/>
                </a:solidFill>
                <a:latin typeface="+mj-lt"/>
                <a:ea typeface="+mj-ea"/>
                <a:cs typeface="+mj-cs"/>
              </a:defRPr>
            </a:lvl2pPr>
            <a:lvl3pPr marL="457200" indent="0" algn="l">
              <a:lnSpc>
                <a:spcPct val="65000"/>
              </a:lnSpc>
              <a:buNone/>
              <a:defRPr lang="en-US" sz="5000" b="0" i="1" kern="1200" cap="all" baseline="0" dirty="0">
                <a:solidFill>
                  <a:schemeClr val="tx1"/>
                </a:solidFill>
                <a:latin typeface="+mj-lt"/>
                <a:ea typeface="+mj-ea"/>
                <a:cs typeface="+mj-cs"/>
              </a:defRPr>
            </a:lvl3pPr>
            <a:lvl4pPr marL="685800" indent="0" algn="l">
              <a:lnSpc>
                <a:spcPct val="65000"/>
              </a:lnSpc>
              <a:buNone/>
              <a:defRPr lang="en-US" sz="5000" b="0" i="1" kern="1200" cap="all" baseline="0" dirty="0">
                <a:solidFill>
                  <a:schemeClr val="tx1"/>
                </a:solidFill>
                <a:latin typeface="+mj-lt"/>
                <a:ea typeface="+mj-ea"/>
                <a:cs typeface="+mj-cs"/>
              </a:defRPr>
            </a:lvl4pPr>
            <a:lvl5pPr marL="914400" indent="0" algn="l">
              <a:lnSpc>
                <a:spcPct val="65000"/>
              </a:lnSpc>
              <a:buNone/>
              <a:defRPr lang="en-US" sz="5000" b="0" i="1" kern="1200" cap="all"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16F3C08D-1BEA-426E-8A12-EAC8B933B281}" type="datetime1">
              <a:rPr lang="en-US" smtClean="0"/>
              <a:pPr/>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22" name="Shape 1">
            <a:extLst>
              <a:ext uri="{FF2B5EF4-FFF2-40B4-BE49-F238E27FC236}">
                <a16:creationId xmlns:a16="http://schemas.microsoft.com/office/drawing/2014/main" id="{AB8284D4-E410-0C16-3B21-75F959B42F1D}"/>
              </a:ext>
            </a:extLst>
          </p:cNvPr>
          <p:cNvSpPr/>
          <p:nvPr userDrawn="1"/>
        </p:nvSpPr>
        <p:spPr>
          <a:xfrm>
            <a:off x="679447" y="635364"/>
            <a:ext cx="482598" cy="482537"/>
          </a:xfrm>
          <a:prstGeom prst="ellipse">
            <a:avLst/>
          </a:prstGeom>
          <a:noFill/>
          <a:ln w="12700">
            <a:solidFill>
              <a:schemeClr val="tx1"/>
            </a:solidFill>
            <a:prstDash val="solid"/>
          </a:ln>
        </p:spPr>
        <p:txBody>
          <a:bodyPr/>
          <a:lstStyle/>
          <a:p>
            <a:endParaRPr lang="en-US" sz="900" dirty="0">
              <a:solidFill>
                <a:schemeClr val="tx2"/>
              </a:solidFill>
            </a:endParaRPr>
          </a:p>
        </p:txBody>
      </p:sp>
      <p:pic>
        <p:nvPicPr>
          <p:cNvPr id="23" name="Image 0" descr=" ">
            <a:extLst>
              <a:ext uri="{FF2B5EF4-FFF2-40B4-BE49-F238E27FC236}">
                <a16:creationId xmlns:a16="http://schemas.microsoft.com/office/drawing/2014/main" id="{2786DCB8-E15A-25F3-8114-B7D8D2289ED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84084" y="852674"/>
            <a:ext cx="727369" cy="73313"/>
          </a:xfrm>
          <a:prstGeom prst="rect">
            <a:avLst/>
          </a:prstGeom>
        </p:spPr>
      </p:pic>
    </p:spTree>
    <p:extLst>
      <p:ext uri="{BB962C8B-B14F-4D97-AF65-F5344CB8AC3E}">
        <p14:creationId xmlns:p14="http://schemas.microsoft.com/office/powerpoint/2010/main" val="114795867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139938" y="419100"/>
            <a:ext cx="9125470" cy="5734812"/>
          </a:xfrm>
        </p:spPr>
        <p:txBody>
          <a:bodyPr anchor="b">
            <a:noAutofit/>
          </a:bodyPr>
          <a:lstStyle>
            <a:lvl1pPr marL="0" indent="0">
              <a:lnSpc>
                <a:spcPct val="65000"/>
              </a:lnSpc>
              <a:buNone/>
              <a:defRPr lang="en-US" sz="5000" b="0" i="1" kern="1200" cap="all" baseline="0" dirty="0">
                <a:solidFill>
                  <a:schemeClr val="tx1"/>
                </a:solidFill>
                <a:latin typeface="+mj-lt"/>
                <a:ea typeface="+mj-ea"/>
                <a:cs typeface="+mj-cs"/>
              </a:defRPr>
            </a:lvl1pPr>
            <a:lvl2pPr marL="228600" indent="0">
              <a:lnSpc>
                <a:spcPct val="65000"/>
              </a:lnSpc>
              <a:buNone/>
              <a:defRPr lang="en-US" sz="5000" b="0" i="1" kern="1200" cap="all" baseline="0" dirty="0">
                <a:solidFill>
                  <a:schemeClr val="tx1"/>
                </a:solidFill>
                <a:latin typeface="+mj-lt"/>
                <a:ea typeface="+mj-ea"/>
                <a:cs typeface="+mj-cs"/>
              </a:defRPr>
            </a:lvl2pPr>
            <a:lvl3pPr marL="457200" indent="0">
              <a:lnSpc>
                <a:spcPct val="65000"/>
              </a:lnSpc>
              <a:buNone/>
              <a:defRPr lang="en-US" sz="5000" b="0" i="1" kern="1200" cap="all" baseline="0" dirty="0">
                <a:solidFill>
                  <a:schemeClr val="tx1"/>
                </a:solidFill>
                <a:latin typeface="+mj-lt"/>
                <a:ea typeface="+mj-ea"/>
                <a:cs typeface="+mj-cs"/>
              </a:defRPr>
            </a:lvl3pPr>
            <a:lvl4pPr marL="685800" indent="0">
              <a:lnSpc>
                <a:spcPct val="65000"/>
              </a:lnSpc>
              <a:buNone/>
              <a:defRPr lang="en-US" sz="5000" b="0" i="1" kern="1200" cap="all" baseline="0" dirty="0">
                <a:solidFill>
                  <a:schemeClr val="tx1"/>
                </a:solidFill>
                <a:latin typeface="+mj-lt"/>
                <a:ea typeface="+mj-ea"/>
                <a:cs typeface="+mj-cs"/>
              </a:defRPr>
            </a:lvl4pPr>
            <a:lvl5pPr marL="914400" indent="0">
              <a:lnSpc>
                <a:spcPct val="65000"/>
              </a:lnSpc>
              <a:buNone/>
              <a:defRPr lang="en-US" sz="5000" b="0" i="1" kern="1200" cap="all"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E503AD-2573-454F-BD0E-2D3DB950FC3B}" type="datetime1">
              <a:rPr lang="en-US" smtClean="0"/>
              <a:t>1/15/2026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6" name="Shape 1">
            <a:extLst>
              <a:ext uri="{FF2B5EF4-FFF2-40B4-BE49-F238E27FC236}">
                <a16:creationId xmlns:a16="http://schemas.microsoft.com/office/drawing/2014/main" id="{DF64F846-9D70-7948-0A9A-D23B58E67C1F}"/>
              </a:ext>
            </a:extLst>
          </p:cNvPr>
          <p:cNvSpPr/>
          <p:nvPr userDrawn="1"/>
        </p:nvSpPr>
        <p:spPr>
          <a:xfrm>
            <a:off x="679447" y="635364"/>
            <a:ext cx="482598" cy="482537"/>
          </a:xfrm>
          <a:prstGeom prst="ellipse">
            <a:avLst/>
          </a:prstGeom>
          <a:noFill/>
          <a:ln w="12700">
            <a:solidFill>
              <a:srgbClr val="113D61"/>
            </a:solidFill>
            <a:prstDash val="solid"/>
          </a:ln>
        </p:spPr>
        <p:txBody>
          <a:bodyPr/>
          <a:lstStyle/>
          <a:p>
            <a:endParaRPr lang="en-US" sz="900" dirty="0"/>
          </a:p>
        </p:txBody>
      </p:sp>
      <p:pic>
        <p:nvPicPr>
          <p:cNvPr id="8" name="Image 0" descr=" ">
            <a:extLst>
              <a:ext uri="{FF2B5EF4-FFF2-40B4-BE49-F238E27FC236}">
                <a16:creationId xmlns:a16="http://schemas.microsoft.com/office/drawing/2014/main" id="{9578DCE1-E8BD-87F6-A7B9-37851EB85B6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84084" y="852674"/>
            <a:ext cx="727369" cy="73313"/>
          </a:xfrm>
          <a:prstGeom prst="rect">
            <a:avLst/>
          </a:prstGeom>
        </p:spPr>
      </p:pic>
    </p:spTree>
    <p:extLst>
      <p:ext uri="{BB962C8B-B14F-4D97-AF65-F5344CB8AC3E}">
        <p14:creationId xmlns:p14="http://schemas.microsoft.com/office/powerpoint/2010/main" val="1187946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2139939" y="625120"/>
            <a:ext cx="6675932" cy="446558"/>
          </a:xfrm>
        </p:spPr>
        <p:txBody>
          <a:bodyPr anchor="ctr">
            <a:normAutofit/>
          </a:bodyPr>
          <a:lstStyle>
            <a:lvl1pPr>
              <a:lnSpc>
                <a:spcPct val="120000"/>
              </a:lnSpc>
              <a:defRPr sz="2000" i="0" cap="none" baseline="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2139938" y="1746468"/>
            <a:ext cx="9069870" cy="4687806"/>
          </a:xfrm>
        </p:spPr>
        <p:txBody>
          <a:bodyPr anchor="t">
            <a:normAutofit/>
          </a:bodyPr>
          <a:lstStyle>
            <a:lvl1pPr marL="164592" indent="-164592">
              <a:lnSpc>
                <a:spcPct val="100000"/>
              </a:lnSpc>
              <a:spcBef>
                <a:spcPts val="0"/>
              </a:spcBef>
              <a:buNone/>
              <a:defRPr sz="5000" i="1" cap="all" baseline="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E6CC4A80-538B-4093-B891-E402591ADC09}" type="datetime1">
              <a:rPr lang="en-US" smtClean="0"/>
              <a:t>1/15/2026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Shape 1">
            <a:extLst>
              <a:ext uri="{FF2B5EF4-FFF2-40B4-BE49-F238E27FC236}">
                <a16:creationId xmlns:a16="http://schemas.microsoft.com/office/drawing/2014/main" id="{AF1FC064-1EF7-F6C3-E918-0DB191789005}"/>
              </a:ext>
            </a:extLst>
          </p:cNvPr>
          <p:cNvSpPr/>
          <p:nvPr/>
        </p:nvSpPr>
        <p:spPr>
          <a:xfrm>
            <a:off x="679447" y="635364"/>
            <a:ext cx="482598" cy="482537"/>
          </a:xfrm>
          <a:prstGeom prst="ellipse">
            <a:avLst/>
          </a:prstGeom>
          <a:noFill/>
          <a:ln w="12700">
            <a:solidFill>
              <a:srgbClr val="113D61"/>
            </a:solidFill>
            <a:prstDash val="solid"/>
          </a:ln>
        </p:spPr>
        <p:txBody>
          <a:bodyPr/>
          <a:lstStyle/>
          <a:p>
            <a:endParaRPr lang="en-US" sz="900" dirty="0"/>
          </a:p>
        </p:txBody>
      </p:sp>
      <p:pic>
        <p:nvPicPr>
          <p:cNvPr id="9" name="Image 0" descr=" ">
            <a:extLst>
              <a:ext uri="{FF2B5EF4-FFF2-40B4-BE49-F238E27FC236}">
                <a16:creationId xmlns:a16="http://schemas.microsoft.com/office/drawing/2014/main" id="{0944C70F-AA92-9A20-9499-4F304A06679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4084" y="852674"/>
            <a:ext cx="727369" cy="73313"/>
          </a:xfrm>
          <a:prstGeom prst="rect">
            <a:avLst/>
          </a:prstGeom>
        </p:spPr>
      </p:pic>
    </p:spTree>
    <p:extLst>
      <p:ext uri="{BB962C8B-B14F-4D97-AF65-F5344CB8AC3E}">
        <p14:creationId xmlns:p14="http://schemas.microsoft.com/office/powerpoint/2010/main" val="663312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solidFill>
                  <a:schemeClr val="tx1"/>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FB1EB763-80CA-44DF-BADD-E51CF4879EBA}" type="datetime1">
              <a:rPr lang="en-US" smtClean="0"/>
              <a:pPr/>
              <a:t>1/15/2026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563404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F7A87457-CCFA-4CB7-AF73-1C00B72ACEFA}" type="datetime1">
              <a:rPr lang="en-US" smtClean="0"/>
              <a:pPr/>
              <a:t>1/15/2026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12978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0936" y="548640"/>
            <a:ext cx="10930128" cy="1132258"/>
          </a:xfrm>
        </p:spPr>
        <p:txBody>
          <a:bodyPr>
            <a:noAutofit/>
          </a:bodyPr>
          <a:lstStyle>
            <a:lvl1pPr>
              <a:defRPr sz="500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3093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37946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61DA029-15C9-49C5-AE61-337B4CB298FB}" type="datetime1">
              <a:rPr lang="en-US" smtClean="0"/>
              <a:pPr/>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79059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B6A390-CFE6-8675-47BC-3045FA547027}"/>
              </a:ext>
            </a:extLst>
          </p:cNvPr>
          <p:cNvSpPr>
            <a:spLocks noGrp="1"/>
          </p:cNvSpPr>
          <p:nvPr>
            <p:ph type="title"/>
          </p:nvPr>
        </p:nvSpPr>
        <p:spPr>
          <a:xfrm>
            <a:off x="630936" y="548640"/>
            <a:ext cx="10930128" cy="1132258"/>
          </a:xfrm>
        </p:spPr>
        <p:txBody>
          <a:bodyPr>
            <a:noAutofit/>
          </a:bodyPr>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0936" y="1754332"/>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30936"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7876" y="1754332"/>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377876"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A7C4B114-1CEB-44E4-B4DC-0FE65F147252}" type="datetime1">
              <a:rPr lang="en-US" smtClean="0"/>
              <a:pPr/>
              <a:t>1/15/2026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41998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73BA38-B2A9-A134-1305-92B26CF973FB}"/>
              </a:ext>
            </a:extLst>
          </p:cNvPr>
          <p:cNvSpPr>
            <a:spLocks noGrp="1"/>
          </p:cNvSpPr>
          <p:nvPr>
            <p:ph type="title"/>
          </p:nvPr>
        </p:nvSpPr>
        <p:spPr>
          <a:xfrm>
            <a:off x="630936" y="548640"/>
            <a:ext cx="10930128" cy="1132258"/>
          </a:xfrm>
        </p:spPr>
        <p:txBody>
          <a:bodyPr>
            <a:noAutofit/>
          </a:bodyPr>
          <a:lstStyle>
            <a:lvl1pPr>
              <a:defRPr sz="5000"/>
            </a:lvl1p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0C71428D-A792-4823-A426-07DC9CC2D5EF}" type="datetime1">
              <a:rPr lang="en-US" smtClean="0"/>
              <a:pPr/>
              <a:t>1/15/2026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1746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B572DF6E-DF24-4ABC-A778-6F43478B6361}" type="datetime1">
              <a:rPr lang="en-US" smtClean="0"/>
              <a:pPr/>
              <a:t>1/15/2026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67305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2DD10DB0-052E-428E-9E35-0BF1448C4998}" type="datetime1">
              <a:rPr lang="en-US" smtClean="0"/>
              <a:pPr/>
              <a:t>1/15/2026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4545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157383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BD789044-BABB-43A2-8C8F-E40E14C9D842}" type="datetime1">
              <a:rPr lang="en-US" smtClean="0"/>
              <a:pPr/>
              <a:t>1/15/2026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22776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257300"/>
            <a:ext cx="8757924" cy="1723644"/>
          </a:xfrm>
        </p:spPr>
        <p:txBody>
          <a:bodyPr anchor="b">
            <a:no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73450"/>
            <a:ext cx="10890374" cy="2863849"/>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6238684E-FC43-4B19-84BC-9DA97C82EAD4}" type="datetime1">
              <a:rPr lang="en-US" smtClean="0"/>
              <a:pPr/>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3466820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solidFill>
                  <a:schemeClr val="tx1"/>
                </a:solidFill>
              </a:defRPr>
            </a:lvl1pPr>
            <a:lvl2pPr marL="228600" indent="0">
              <a:buNone/>
              <a:defRPr sz="2000">
                <a:solidFill>
                  <a:schemeClr val="tx1"/>
                </a:solidFill>
              </a:defRPr>
            </a:lvl2pPr>
            <a:lvl3pPr marL="457200" indent="0">
              <a:buNone/>
              <a:defRPr sz="1800">
                <a:solidFill>
                  <a:schemeClr val="tx1"/>
                </a:solidFill>
              </a:defRPr>
            </a:lvl3pPr>
            <a:lvl4pPr marL="685800" indent="0">
              <a:buNone/>
              <a:defRPr sz="16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52A5F431-D69D-47BB-ACFE-82303040D5B6}" type="datetime1">
              <a:rPr lang="en-US" smtClean="0"/>
              <a:pPr/>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6636058"/>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40080" y="4671229"/>
            <a:ext cx="6655522" cy="1545336"/>
          </a:xfrm>
        </p:spPr>
        <p:txBody>
          <a:bodyPr anchor="b">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40080" y="640080"/>
            <a:ext cx="7478991" cy="3635797"/>
          </a:xfrm>
        </p:spPr>
        <p:txBody>
          <a:bodyPr anchor="t">
            <a:norm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15987927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0440" y="4842220"/>
            <a:ext cx="7375466" cy="1014984"/>
          </a:xfrm>
        </p:spPr>
        <p:txBody>
          <a:bodyPr anchor="t">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80440" y="854239"/>
            <a:ext cx="7876287" cy="3592629"/>
          </a:xfrm>
        </p:spPr>
        <p:txBody>
          <a:bodyPr anchor="b">
            <a:norm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4669655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981201" y="4334808"/>
            <a:ext cx="8229599" cy="1414091"/>
          </a:xfrm>
        </p:spPr>
        <p:txBody>
          <a:bodyPr>
            <a:normAutofit/>
          </a:bodyPr>
          <a:lstStyle>
            <a:lvl1pPr marL="0" indent="0" algn="ctr">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181566752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1" y="1"/>
            <a:ext cx="11807950" cy="4769446"/>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1/15/2026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7" y="6023021"/>
            <a:ext cx="10690154" cy="480373"/>
          </a:xfrm>
        </p:spPr>
        <p:txBody>
          <a:bodyPr anchor="t">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7" y="4944365"/>
            <a:ext cx="10690154" cy="914482"/>
          </a:xfrm>
        </p:spPr>
        <p:txBody>
          <a:bodyPr anchor="b">
            <a:normAutofit/>
          </a:bodyPr>
          <a:lstStyle>
            <a:lvl1pPr algn="l">
              <a:defRPr sz="3200"/>
            </a:lvl1pPr>
          </a:lstStyle>
          <a:p>
            <a:r>
              <a:rPr lang="en-US"/>
              <a:t>Click to edit Master title style</a:t>
            </a:r>
            <a:endParaRPr lang="en-US" dirty="0"/>
          </a:p>
        </p:txBody>
      </p:sp>
    </p:spTree>
    <p:extLst>
      <p:ext uri="{BB962C8B-B14F-4D97-AF65-F5344CB8AC3E}">
        <p14:creationId xmlns:p14="http://schemas.microsoft.com/office/powerpoint/2010/main" val="401574485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11582532" y="244342"/>
            <a:ext cx="853812" cy="365125"/>
          </a:xfrm>
        </p:spPr>
        <p:txBody>
          <a:bodyPr/>
          <a:lstStyle>
            <a:lvl1pPr>
              <a:defRPr>
                <a:solidFill>
                  <a:schemeClr val="tx1"/>
                </a:solidFill>
                <a:effectLst/>
              </a:defRPr>
            </a:lvl1pPr>
          </a:lstStyle>
          <a:p>
            <a:fld id="{886426EA-0386-4881-8D6D-3F08C95C4A7F}" type="datetime1">
              <a:rPr lang="en-US" smtClean="0"/>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6" y="4731335"/>
            <a:ext cx="4055107" cy="1184585"/>
          </a:xfrm>
        </p:spPr>
        <p:txBody>
          <a:bodyPr anchor="t">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055108" cy="3475236"/>
          </a:xfrm>
        </p:spPr>
        <p:txBody>
          <a:bodyPr anchor="b">
            <a:normAutofit/>
          </a:bodyPr>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41156571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188802" y="0"/>
            <a:ext cx="6619138"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12" name="Date Placeholder 6">
            <a:extLst>
              <a:ext uri="{FF2B5EF4-FFF2-40B4-BE49-F238E27FC236}">
                <a16:creationId xmlns:a16="http://schemas.microsoft.com/office/drawing/2014/main" id="{1E3A5278-B5E1-FBBE-AF4B-151288A16699}"/>
              </a:ext>
            </a:extLst>
          </p:cNvPr>
          <p:cNvSpPr>
            <a:spLocks noGrp="1"/>
          </p:cNvSpPr>
          <p:nvPr>
            <p:ph type="dt" sz="half" idx="14"/>
          </p:nvPr>
        </p:nvSpPr>
        <p:spPr>
          <a:xfrm rot="16200000">
            <a:off x="11579347" y="228600"/>
            <a:ext cx="841248" cy="384048"/>
          </a:xfrm>
        </p:spPr>
        <p:txBody>
          <a:bodyPr/>
          <a:lstStyle/>
          <a:p>
            <a:fld id="{1FE1A989-42EF-40B2-87AB-6941C231CD4A}" type="datetime1">
              <a:rPr lang="en-US" smtClean="0"/>
              <a:t>1/15/2026</a:t>
            </a:fld>
            <a:endParaRPr lang="en-US" dirty="0"/>
          </a:p>
        </p:txBody>
      </p:sp>
      <p:sp>
        <p:nvSpPr>
          <p:cNvPr id="13" name="Footer Placeholder 7">
            <a:extLst>
              <a:ext uri="{FF2B5EF4-FFF2-40B4-BE49-F238E27FC236}">
                <a16:creationId xmlns:a16="http://schemas.microsoft.com/office/drawing/2014/main" id="{78D40854-7295-C18A-ECA9-35F0B7731B26}"/>
              </a:ext>
            </a:extLst>
          </p:cNvPr>
          <p:cNvSpPr>
            <a:spLocks noGrp="1"/>
          </p:cNvSpPr>
          <p:nvPr>
            <p:ph type="ftr" sz="quarter" idx="15"/>
          </p:nvPr>
        </p:nvSpPr>
        <p:spPr>
          <a:xfrm rot="16200000">
            <a:off x="9332362" y="3316833"/>
            <a:ext cx="5335225" cy="384055"/>
          </a:xfrm>
        </p:spPr>
        <p:txBody>
          <a:bodyPr/>
          <a:lstStyle/>
          <a:p>
            <a:r>
              <a:rPr lang="en-US"/>
              <a:t>Sample Footer Text</a:t>
            </a:r>
            <a:endParaRPr lang="en-US" dirty="0"/>
          </a:p>
        </p:txBody>
      </p:sp>
      <p:sp>
        <p:nvSpPr>
          <p:cNvPr id="14" name="Slide Number Placeholder 8">
            <a:extLst>
              <a:ext uri="{FF2B5EF4-FFF2-40B4-BE49-F238E27FC236}">
                <a16:creationId xmlns:a16="http://schemas.microsoft.com/office/drawing/2014/main" id="{EA127F09-58C9-5029-F86D-539EE848D4E6}"/>
              </a:ext>
            </a:extLst>
          </p:cNvPr>
          <p:cNvSpPr>
            <a:spLocks noGrp="1"/>
          </p:cNvSpPr>
          <p:nvPr>
            <p:ph type="sldNum" sz="quarter" idx="16"/>
          </p:nvPr>
        </p:nvSpPr>
        <p:spPr>
          <a:xfrm rot="16200000">
            <a:off x="11659214" y="6325209"/>
            <a:ext cx="681526" cy="384055"/>
          </a:xfrm>
        </p:spPr>
        <p:txBody>
          <a:bodyPr/>
          <a:lstStyle/>
          <a:p>
            <a:fld id="{CC057153-B650-4DEB-B370-79DDCFDCE934}" type="slidenum">
              <a:rPr lang="en-US" smtClean="0"/>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8" y="4795730"/>
            <a:ext cx="4056192" cy="1380744"/>
          </a:xfrm>
        </p:spPr>
        <p:txBody>
          <a:bodyPr anchor="b">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8" y="640079"/>
            <a:ext cx="4056192" cy="3737921"/>
          </a:xfrm>
        </p:spPr>
        <p:txBody>
          <a:bodyPr anchor="t">
            <a:norm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2261641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Photo 4">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A26D96A-42E4-8591-AB40-44F5803CFF68}"/>
              </a:ext>
            </a:extLst>
          </p:cNvPr>
          <p:cNvSpPr>
            <a:spLocks noGrp="1"/>
          </p:cNvSpPr>
          <p:nvPr>
            <p:ph type="pic" idx="10"/>
          </p:nvPr>
        </p:nvSpPr>
        <p:spPr>
          <a:xfrm>
            <a:off x="6096000" y="0"/>
            <a:ext cx="6096000"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548648" y="5557298"/>
            <a:ext cx="5091864" cy="883258"/>
          </a:xfrm>
        </p:spPr>
        <p:txBody>
          <a:bodyPr lIns="91440" tIns="91440" rIns="0" bIns="0" anchor="t">
            <a:noAutofit/>
          </a:bodyPr>
          <a:lstStyle>
            <a:lvl1pPr marL="0" indent="0" algn="l">
              <a:lnSpc>
                <a:spcPct val="100000"/>
              </a:lnSpc>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48648" y="417444"/>
            <a:ext cx="5091864" cy="4890965"/>
          </a:xfrm>
        </p:spPr>
        <p:txBody>
          <a:bodyPr lIns="91440" tIns="91440" rIns="0" bIns="0" anchor="b">
            <a:noAutofit/>
          </a:bodyPr>
          <a:lstStyle>
            <a:lvl1pPr algn="l">
              <a:defRPr sz="3600" cap="all" baseline="0"/>
            </a:lvl1pPr>
          </a:lstStyle>
          <a:p>
            <a:r>
              <a:rPr lang="en-US" dirty="0"/>
              <a:t>CLICK TO EDIT MASTER TITLE STYLE</a:t>
            </a:r>
          </a:p>
        </p:txBody>
      </p:sp>
    </p:spTree>
    <p:extLst>
      <p:ext uri="{BB962C8B-B14F-4D97-AF65-F5344CB8AC3E}">
        <p14:creationId xmlns:p14="http://schemas.microsoft.com/office/powerpoint/2010/main" val="187113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1139329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DE541-D546-A518-2627-DF4D33C643AA}"/>
              </a:ext>
            </a:extLst>
          </p:cNvPr>
          <p:cNvSpPr/>
          <p:nvPr userDrawn="1"/>
        </p:nvSpPr>
        <p:spPr>
          <a:xfrm>
            <a:off x="0" y="-1"/>
            <a:ext cx="11807951"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EEE2A7A0-B9EE-41A8-8016-28E5803F20B2}" type="datetime1">
              <a:rPr lang="en-US" smtClean="0"/>
              <a:pPr/>
              <a:t>1/15/2026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40080" y="640077"/>
            <a:ext cx="7763256" cy="594637"/>
          </a:xfrm>
        </p:spPr>
        <p:txBody>
          <a:bodyPr anchor="t">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40080" y="1630067"/>
            <a:ext cx="7772400" cy="4572000"/>
          </a:xfrm>
        </p:spPr>
        <p:txBody>
          <a:bodyPr anchor="b">
            <a:normAutofit/>
          </a:bodyPr>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22670716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1/15/2026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40080" y="2662000"/>
            <a:ext cx="8467558" cy="3554565"/>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40080" y="664108"/>
            <a:ext cx="8467558" cy="1554480"/>
          </a:xfrm>
        </p:spPr>
        <p:txBody>
          <a:bodyPr anchor="b">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62982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82880" y="940312"/>
            <a:ext cx="11442188" cy="567696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0" y="315874"/>
            <a:ext cx="11442188" cy="528186"/>
          </a:xfrm>
        </p:spPr>
        <p:txBody>
          <a:bodyPr anchor="ct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358673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82880" y="367091"/>
            <a:ext cx="11422799" cy="612381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1492135"/>
            <a:ext cx="10515600" cy="1325880"/>
          </a:xfrm>
        </p:spPr>
        <p:txBody>
          <a:bodyPr anchor="ct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5300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48676" y="2220977"/>
            <a:ext cx="10688608" cy="3995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7" y="640080"/>
            <a:ext cx="10690155" cy="1185545"/>
          </a:xfrm>
        </p:spPr>
        <p:txBody>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868455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3992" y="2386584"/>
            <a:ext cx="4804811" cy="2459736"/>
          </a:xfrm>
        </p:spPr>
        <p:txBody>
          <a:bodyPr/>
          <a:lstStyle>
            <a:lvl1pPr marL="0" indent="0">
              <a:lnSpc>
                <a:spcPct val="100000"/>
              </a:lnSpc>
              <a:buNone/>
              <a:defRPr/>
            </a:lvl1pPr>
            <a:lvl2pPr marL="228600" indent="0">
              <a:lnSpc>
                <a:spcPct val="100000"/>
              </a:lnSpc>
              <a:buNone/>
              <a:defRPr/>
            </a:lvl2pPr>
            <a:lvl3pPr marL="457200" indent="0">
              <a:lnSpc>
                <a:spcPct val="100000"/>
              </a:lnSpc>
              <a:buNone/>
              <a:defRPr/>
            </a:lvl3pPr>
            <a:lvl4pPr marL="685800" indent="0">
              <a:lnSpc>
                <a:spcPct val="100000"/>
              </a:lnSpc>
              <a:buNone/>
              <a:defRPr/>
            </a:lvl4pPr>
            <a:lvl5pPr marL="9144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7" y="2385975"/>
            <a:ext cx="4804812" cy="2454796"/>
          </a:xfrm>
        </p:spPr>
        <p:txBody>
          <a:bodyPr>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853013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856607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7">
            <a:extLst>
              <a:ext uri="{FF2B5EF4-FFF2-40B4-BE49-F238E27FC236}">
                <a16:creationId xmlns:a16="http://schemas.microsoft.com/office/drawing/2014/main" id="{DD74ED7B-D05F-9923-6EB3-4AA483A680F4}"/>
              </a:ext>
            </a:extLst>
          </p:cNvPr>
          <p:cNvSpPr>
            <a:spLocks noGrp="1"/>
          </p:cNvSpPr>
          <p:nvPr>
            <p:ph sz="quarter" idx="13"/>
          </p:nvPr>
        </p:nvSpPr>
        <p:spPr>
          <a:xfrm>
            <a:off x="5414320" y="1538288"/>
            <a:ext cx="5824481" cy="475234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7" y="1537853"/>
            <a:ext cx="4317026" cy="4752779"/>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0385222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38655" y="640080"/>
            <a:ext cx="5779644" cy="557648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69151" y="640080"/>
            <a:ext cx="4296522" cy="5576485"/>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644511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1/15/2026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35995" y="640080"/>
            <a:ext cx="6802805" cy="557648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7" y="640080"/>
            <a:ext cx="3338701" cy="5576486"/>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0289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1/15/2026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567312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11577950" y="230002"/>
            <a:ext cx="844059" cy="384049"/>
          </a:xfrm>
        </p:spPr>
        <p:txBody>
          <a:bodyPr/>
          <a:lstStyle/>
          <a:p>
            <a:fld id="{8FACD271-2BB0-4C13-9E3A-50B90F57CA5B}" type="datetime1">
              <a:rPr lang="en-US" smtClean="0"/>
              <a:t>1/15/2026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42532" y="2220977"/>
            <a:ext cx="5896267" cy="3995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42532" y="640080"/>
            <a:ext cx="5896266" cy="1185544"/>
          </a:xfrm>
        </p:spPr>
        <p:txBody>
          <a:bodyPr anchor="b"/>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784588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407285"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1/15/2026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9313727" y="3338289"/>
            <a:ext cx="5372504" cy="384048"/>
          </a:xfrm>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rot="16200000">
            <a:off x="11679261" y="6345259"/>
            <a:ext cx="641434" cy="384046"/>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7" y="2220977"/>
            <a:ext cx="6282871" cy="3995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521" y="640080"/>
            <a:ext cx="6282871" cy="1185544"/>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09543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3796145"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11577948" y="230003"/>
            <a:ext cx="844058" cy="384051"/>
          </a:xfrm>
        </p:spPr>
        <p:txBody>
          <a:bodyPr/>
          <a:lstStyle/>
          <a:p>
            <a:fld id="{1A5F77D0-C28E-4573-88F0-0A30FF98888E}" type="datetime1">
              <a:rPr lang="en-US" smtClean="0"/>
              <a:t>1/15/2026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344788" y="2220977"/>
            <a:ext cx="6894013" cy="399558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44788" y="640080"/>
            <a:ext cx="6894013" cy="1185544"/>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2763918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707688" y="0"/>
            <a:ext cx="4100261"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1/15/2026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9313724" y="3338288"/>
            <a:ext cx="5372504" cy="384048"/>
          </a:xfrm>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rot="16200000">
            <a:off x="11679263" y="6345259"/>
            <a:ext cx="641434" cy="384045"/>
          </a:xfrm>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7" y="2220977"/>
            <a:ext cx="6569391" cy="3995588"/>
          </a:xfrm>
        </p:spPr>
        <p:txBody>
          <a:bodyPr/>
          <a:lstStyle>
            <a:lvl1pPr>
              <a:lnSpc>
                <a:spcPct val="100000"/>
              </a:lnSpc>
              <a:defRPr sz="18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640080"/>
            <a:ext cx="6569391" cy="1185544"/>
          </a:xfrm>
        </p:spPr>
        <p:txBody>
          <a:bodyPr anchor="b"/>
          <a:lstStyle/>
          <a:p>
            <a:r>
              <a:rPr lang="en-US"/>
              <a:t>Click to edit Master title style</a:t>
            </a:r>
          </a:p>
        </p:txBody>
      </p:sp>
    </p:spTree>
    <p:extLst>
      <p:ext uri="{BB962C8B-B14F-4D97-AF65-F5344CB8AC3E}">
        <p14:creationId xmlns:p14="http://schemas.microsoft.com/office/powerpoint/2010/main" val="34155114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77947" y="230005"/>
            <a:ext cx="844059" cy="384049"/>
          </a:xfrm>
        </p:spPr>
        <p:txBody>
          <a:bodyPr/>
          <a:lstStyle>
            <a:lvl1pPr>
              <a:defRPr>
                <a:solidFill>
                  <a:schemeClr val="tx1"/>
                </a:solidFill>
                <a:effectLst/>
              </a:defRPr>
            </a:lvl1pPr>
          </a:lstStyle>
          <a:p>
            <a:fld id="{EE468DAA-49F6-4492-82E6-75555EB31418}"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80661" y="2506738"/>
            <a:ext cx="4058141" cy="370847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0661" y="640080"/>
            <a:ext cx="4058142" cy="1469952"/>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2483874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342313" y="0"/>
            <a:ext cx="6445856"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69792" y="219040"/>
            <a:ext cx="841248" cy="403167"/>
          </a:xfrm>
        </p:spPr>
        <p:txBody>
          <a:bodyPr/>
          <a:lstStyle/>
          <a:p>
            <a:fld id="{41D22668-A3AE-429F-A351-A1583BA90793}"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9302759" y="3327321"/>
            <a:ext cx="5375314" cy="403168"/>
          </a:xfrm>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rot="16200000">
            <a:off x="11669700" y="6335696"/>
            <a:ext cx="641433" cy="403167"/>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48648" y="2506737"/>
            <a:ext cx="4243632" cy="370982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507" y="640079"/>
            <a:ext cx="4244436" cy="1470381"/>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1263122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77947" y="230005"/>
            <a:ext cx="844060" cy="384048"/>
          </a:xfrm>
        </p:spPr>
        <p:txBody>
          <a:bodyPr/>
          <a:lstStyle>
            <a:lvl1pPr>
              <a:defRPr>
                <a:solidFill>
                  <a:schemeClr val="tx1"/>
                </a:solidFill>
                <a:effectLst/>
              </a:defRPr>
            </a:lvl1pPr>
          </a:lstStyle>
          <a:p>
            <a:fld id="{CB3A2E2B-8F4D-437C-9F55-5E913AFC716A}"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40888" y="1745672"/>
            <a:ext cx="4218419" cy="447089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40889" y="640080"/>
            <a:ext cx="4217598" cy="932688"/>
          </a:xfrm>
        </p:spPr>
        <p:txBody>
          <a:bodyPr anchor="b"/>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296023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524251" y="0"/>
            <a:ext cx="6274280"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74644" y="223888"/>
            <a:ext cx="841248" cy="393471"/>
          </a:xfrm>
        </p:spPr>
        <p:txBody>
          <a:bodyPr/>
          <a:lstStyle/>
          <a:p>
            <a:fld id="{46C70014-48FC-4647-9615-BBD39F98887D}"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9307611" y="3332170"/>
            <a:ext cx="5375316" cy="393471"/>
          </a:xfrm>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rot="16200000">
            <a:off x="11675228" y="6339869"/>
            <a:ext cx="640080" cy="393471"/>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48647" y="1602889"/>
            <a:ext cx="4426953" cy="4613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7" y="320040"/>
            <a:ext cx="4426953" cy="1153758"/>
          </a:xfrm>
        </p:spPr>
        <p:txBody>
          <a:bodyPr anchor="b"/>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5965340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11579353" y="228599"/>
            <a:ext cx="841248" cy="384051"/>
          </a:xfrm>
        </p:spPr>
        <p:txBody>
          <a:bodyPr/>
          <a:lstStyle/>
          <a:p>
            <a:fld id="{C089F4EF-3CDF-46D7-ADF4-3A52C84FD8BE}" type="datetime1">
              <a:rPr lang="en-US" smtClean="0"/>
              <a:t>1/15/2026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9312317" y="3336881"/>
            <a:ext cx="5375316" cy="384051"/>
          </a:xfrm>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132918" y="2285999"/>
            <a:ext cx="3126383" cy="393056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32791" y="640079"/>
            <a:ext cx="3126511" cy="1470381"/>
          </a:xfrm>
        </p:spPr>
        <p:txBody>
          <a:bodyPr anchor="b">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7036137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382601" y="0"/>
            <a:ext cx="7430217" cy="6858000"/>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11581787" y="227618"/>
            <a:ext cx="841248" cy="379182"/>
          </a:xfrm>
        </p:spPr>
        <p:txBody>
          <a:bodyPr/>
          <a:lstStyle/>
          <a:p>
            <a:fld id="{E635C43F-DBB1-4D83-B442-E1529AA900C2}" type="datetime1">
              <a:rPr lang="en-US" smtClean="0"/>
              <a:t>1/15/2026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9332304" y="3318349"/>
            <a:ext cx="5340213" cy="379182"/>
          </a:xfrm>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rot="16200000">
            <a:off x="11662434" y="6328433"/>
            <a:ext cx="679953" cy="379181"/>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48648" y="2346897"/>
            <a:ext cx="3285306" cy="38311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8" y="640079"/>
            <a:ext cx="3285306" cy="1470381"/>
          </a:xfrm>
        </p:spPr>
        <p:txBody>
          <a:bodyPr anchor="b">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69261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47" Type="http://schemas.openxmlformats.org/officeDocument/2006/relationships/slideLayout" Target="../slideLayouts/slideLayout119.xml"/><Relationship Id="rId50" Type="http://schemas.openxmlformats.org/officeDocument/2006/relationships/slideLayout" Target="../slideLayouts/slideLayout122.xml"/><Relationship Id="rId55" Type="http://schemas.openxmlformats.org/officeDocument/2006/relationships/slideLayout" Target="../slideLayouts/slideLayout127.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slideLayout" Target="../slideLayouts/slideLayout11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54" Type="http://schemas.openxmlformats.org/officeDocument/2006/relationships/slideLayout" Target="../slideLayouts/slideLayout12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slideLayout" Target="../slideLayouts/slideLayout117.xml"/><Relationship Id="rId53" Type="http://schemas.openxmlformats.org/officeDocument/2006/relationships/slideLayout" Target="../slideLayouts/slideLayout125.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49" Type="http://schemas.openxmlformats.org/officeDocument/2006/relationships/slideLayout" Target="../slideLayouts/slideLayout121.xml"/><Relationship Id="rId57" Type="http://schemas.openxmlformats.org/officeDocument/2006/relationships/theme" Target="../theme/theme3.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4" Type="http://schemas.openxmlformats.org/officeDocument/2006/relationships/slideLayout" Target="../slideLayouts/slideLayout116.xml"/><Relationship Id="rId52" Type="http://schemas.openxmlformats.org/officeDocument/2006/relationships/slideLayout" Target="../slideLayouts/slideLayout124.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slideLayout" Target="../slideLayouts/slideLayout115.xml"/><Relationship Id="rId48" Type="http://schemas.openxmlformats.org/officeDocument/2006/relationships/slideLayout" Target="../slideLayouts/slideLayout120.xml"/><Relationship Id="rId56" Type="http://schemas.openxmlformats.org/officeDocument/2006/relationships/slideLayout" Target="../slideLayouts/slideLayout128.xml"/><Relationship Id="rId8" Type="http://schemas.openxmlformats.org/officeDocument/2006/relationships/slideLayout" Target="../slideLayouts/slideLayout80.xml"/><Relationship Id="rId51" Type="http://schemas.openxmlformats.org/officeDocument/2006/relationships/slideLayout" Target="../slideLayouts/slideLayout123.xml"/><Relationship Id="rId3"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slideLayout" Target="../slideLayouts/slideLayout178.xml"/><Relationship Id="rId55" Type="http://schemas.openxmlformats.org/officeDocument/2006/relationships/slideLayout" Target="../slideLayouts/slideLayout183.xml"/><Relationship Id="rId63" Type="http://schemas.openxmlformats.org/officeDocument/2006/relationships/slideLayout" Target="../slideLayouts/slideLayout191.xml"/><Relationship Id="rId68" Type="http://schemas.openxmlformats.org/officeDocument/2006/relationships/slideLayout" Target="../slideLayouts/slideLayout196.xml"/><Relationship Id="rId76" Type="http://schemas.openxmlformats.org/officeDocument/2006/relationships/slideLayout" Target="../slideLayouts/slideLayout204.xml"/><Relationship Id="rId84" Type="http://schemas.openxmlformats.org/officeDocument/2006/relationships/slideLayout" Target="../slideLayouts/slideLayout212.xml"/><Relationship Id="rId7" Type="http://schemas.openxmlformats.org/officeDocument/2006/relationships/slideLayout" Target="../slideLayouts/slideLayout135.xml"/><Relationship Id="rId71" Type="http://schemas.openxmlformats.org/officeDocument/2006/relationships/slideLayout" Target="../slideLayouts/slideLayout19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9" Type="http://schemas.openxmlformats.org/officeDocument/2006/relationships/slideLayout" Target="../slideLayouts/slideLayout157.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slideLayout" Target="../slideLayouts/slideLayout186.xml"/><Relationship Id="rId66" Type="http://schemas.openxmlformats.org/officeDocument/2006/relationships/slideLayout" Target="../slideLayouts/slideLayout194.xml"/><Relationship Id="rId74" Type="http://schemas.openxmlformats.org/officeDocument/2006/relationships/slideLayout" Target="../slideLayouts/slideLayout202.xml"/><Relationship Id="rId79" Type="http://schemas.openxmlformats.org/officeDocument/2006/relationships/slideLayout" Target="../slideLayouts/slideLayout207.xml"/><Relationship Id="rId5" Type="http://schemas.openxmlformats.org/officeDocument/2006/relationships/slideLayout" Target="../slideLayouts/slideLayout133.xml"/><Relationship Id="rId61" Type="http://schemas.openxmlformats.org/officeDocument/2006/relationships/slideLayout" Target="../slideLayouts/slideLayout189.xml"/><Relationship Id="rId82" Type="http://schemas.openxmlformats.org/officeDocument/2006/relationships/slideLayout" Target="../slideLayouts/slideLayout210.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slideLayout" Target="../slideLayouts/slideLayout184.xml"/><Relationship Id="rId64" Type="http://schemas.openxmlformats.org/officeDocument/2006/relationships/slideLayout" Target="../slideLayouts/slideLayout192.xml"/><Relationship Id="rId69" Type="http://schemas.openxmlformats.org/officeDocument/2006/relationships/slideLayout" Target="../slideLayouts/slideLayout197.xml"/><Relationship Id="rId77" Type="http://schemas.openxmlformats.org/officeDocument/2006/relationships/slideLayout" Target="../slideLayouts/slideLayout205.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72" Type="http://schemas.openxmlformats.org/officeDocument/2006/relationships/slideLayout" Target="../slideLayouts/slideLayout200.xml"/><Relationship Id="rId80" Type="http://schemas.openxmlformats.org/officeDocument/2006/relationships/slideLayout" Target="../slideLayouts/slideLayout208.xml"/><Relationship Id="rId85" Type="http://schemas.openxmlformats.org/officeDocument/2006/relationships/slideLayout" Target="../slideLayouts/slideLayout213.xml"/><Relationship Id="rId3" Type="http://schemas.openxmlformats.org/officeDocument/2006/relationships/slideLayout" Target="../slideLayouts/slideLayout131.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59" Type="http://schemas.openxmlformats.org/officeDocument/2006/relationships/slideLayout" Target="../slideLayouts/slideLayout187.xml"/><Relationship Id="rId67" Type="http://schemas.openxmlformats.org/officeDocument/2006/relationships/slideLayout" Target="../slideLayouts/slideLayout195.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54" Type="http://schemas.openxmlformats.org/officeDocument/2006/relationships/slideLayout" Target="../slideLayouts/slideLayout182.xml"/><Relationship Id="rId62" Type="http://schemas.openxmlformats.org/officeDocument/2006/relationships/slideLayout" Target="../slideLayouts/slideLayout190.xml"/><Relationship Id="rId70" Type="http://schemas.openxmlformats.org/officeDocument/2006/relationships/slideLayout" Target="../slideLayouts/slideLayout198.xml"/><Relationship Id="rId75" Type="http://schemas.openxmlformats.org/officeDocument/2006/relationships/slideLayout" Target="../slideLayouts/slideLayout203.xml"/><Relationship Id="rId83" Type="http://schemas.openxmlformats.org/officeDocument/2006/relationships/slideLayout" Target="../slideLayouts/slideLayout211.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slideLayout" Target="../slideLayouts/slideLayout185.xml"/><Relationship Id="rId10" Type="http://schemas.openxmlformats.org/officeDocument/2006/relationships/slideLayout" Target="../slideLayouts/slideLayout138.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60" Type="http://schemas.openxmlformats.org/officeDocument/2006/relationships/slideLayout" Target="../slideLayouts/slideLayout188.xml"/><Relationship Id="rId65" Type="http://schemas.openxmlformats.org/officeDocument/2006/relationships/slideLayout" Target="../slideLayouts/slideLayout193.xml"/><Relationship Id="rId73" Type="http://schemas.openxmlformats.org/officeDocument/2006/relationships/slideLayout" Target="../slideLayouts/slideLayout201.xml"/><Relationship Id="rId78" Type="http://schemas.openxmlformats.org/officeDocument/2006/relationships/slideLayout" Target="../slideLayouts/slideLayout206.xml"/><Relationship Id="rId81" Type="http://schemas.openxmlformats.org/officeDocument/2006/relationships/slideLayout" Target="../slideLayouts/slideLayout209.xml"/><Relationship Id="rId8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1/15/2026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36492732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0C748914-8664-457B-A714-4A5A7F87DF93}" type="datetime1">
              <a:rPr lang="en-US" smtClean="0"/>
              <a:pPr/>
              <a:t>1/15/2026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4118290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Lst>
  <p:hf sldNum="0" hdr="0" ftr="0" dt="0"/>
  <p:txStyles>
    <p:titleStyle>
      <a:lvl1pPr algn="l" defTabSz="914400" rtl="0" eaLnBrk="1" latinLnBrk="0" hangingPunct="1">
        <a:lnSpc>
          <a:spcPct val="80000"/>
        </a:lnSpc>
        <a:spcBef>
          <a:spcPct val="0"/>
        </a:spcBef>
        <a:buNone/>
        <a:defRPr sz="5000" b="0" i="1"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7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p:nvSpPr>
        <p:spPr>
          <a:xfrm rot="5400000" flipH="1" flipV="1">
            <a:off x="8570975" y="3236976"/>
            <a:ext cx="6858000" cy="3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CDCDB3F9-C083-E428-E97B-C0CC63BC020A}"/>
              </a:ext>
            </a:extLst>
          </p:cNvPr>
          <p:cNvSpPr>
            <a:spLocks noGrp="1"/>
          </p:cNvSpPr>
          <p:nvPr>
            <p:ph type="dt" sz="half" idx="2"/>
          </p:nvPr>
        </p:nvSpPr>
        <p:spPr>
          <a:xfrm rot="16200000">
            <a:off x="11577948" y="230006"/>
            <a:ext cx="844062" cy="38404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91CE83-67BA-4B15-B48A-7DC5C0636664}" type="datetime1">
              <a:rPr lang="en-US" smtClean="0"/>
              <a:pPr/>
              <a:t>1/15/2026</a:t>
            </a:fld>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9313725" y="3338288"/>
            <a:ext cx="5372505" cy="384047"/>
          </a:xfrm>
          <a:prstGeom prst="rect">
            <a:avLst/>
          </a:prstGeom>
          <a:noFill/>
        </p:spPr>
        <p:txBody>
          <a:bodyPr vert="horz" lIns="210312" tIns="45720" rIns="91440" bIns="45720" rtlCol="0" anchor="ctr"/>
          <a:lstStyle>
            <a:lvl1pPr algn="l">
              <a:defRPr sz="1200" b="1" cap="all" spc="300" baseline="0">
                <a:solidFill>
                  <a:schemeClr val="tx1"/>
                </a:solidFill>
                <a:latin typeface="+mj-lt"/>
              </a:defRPr>
            </a:lvl1pPr>
          </a:lstStyle>
          <a:p>
            <a:r>
              <a:rPr lang="en-US" dirty="0"/>
              <a:t>Presentation Title</a:t>
            </a:r>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679259" y="6345258"/>
            <a:ext cx="641433" cy="384048"/>
          </a:xfrm>
          <a:prstGeom prst="rect">
            <a:avLst/>
          </a:prstGeom>
        </p:spPr>
        <p:txBody>
          <a:bodyPr vert="horz" lIns="91440" tIns="45720" rIns="91440" bIns="45720" rtlCol="0" anchor="ctr"/>
          <a:lstStyle>
            <a:lvl1pPr algn="ctr">
              <a:defRPr sz="1400">
                <a:solidFill>
                  <a:schemeClr val="tx1"/>
                </a:solidFill>
              </a:defRPr>
            </a:lvl1pPr>
          </a:lstStyle>
          <a:p>
            <a:fld id="{09A01C0A-2BB6-49E7-91A3-DCB9F9F59583}" type="slidenum">
              <a:rPr lang="en-US" smtClean="0"/>
              <a:pPr/>
              <a:t>‹#›</a:t>
            </a:fld>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625490" y="2220977"/>
            <a:ext cx="10953964" cy="3955986"/>
          </a:xfrm>
          <a:prstGeom prst="rect">
            <a:avLst/>
          </a:prstGeom>
        </p:spPr>
        <p:txBody>
          <a:bodyPr vert="horz" lIns="9144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627058" y="640080"/>
            <a:ext cx="10953964" cy="1095059"/>
          </a:xfrm>
          <a:prstGeom prst="rect">
            <a:avLst/>
          </a:prstGeom>
        </p:spPr>
        <p:txBody>
          <a:bodyPr vert="horz" lIns="91440" tIns="91440"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27673579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 id="2147483945" r:id="rId46"/>
    <p:sldLayoutId id="2147483946" r:id="rId47"/>
    <p:sldLayoutId id="2147483947" r:id="rId48"/>
    <p:sldLayoutId id="2147483948" r:id="rId49"/>
    <p:sldLayoutId id="2147483949" r:id="rId50"/>
    <p:sldLayoutId id="2147483950" r:id="rId51"/>
    <p:sldLayoutId id="2147483951" r:id="rId52"/>
    <p:sldLayoutId id="2147483952" r:id="rId53"/>
    <p:sldLayoutId id="2147483953" r:id="rId54"/>
    <p:sldLayoutId id="2147483954" r:id="rId55"/>
    <p:sldLayoutId id="2147483955" r:id="rId56"/>
  </p:sldLayoutIdLst>
  <p:hf hdr="0" ftr="0"/>
  <p:txStyles>
    <p:titleStyle>
      <a:lvl1pPr algn="l" defTabSz="914400" rtl="0" eaLnBrk="1" latinLnBrk="0" hangingPunct="1">
        <a:lnSpc>
          <a:spcPct val="90000"/>
        </a:lnSpc>
        <a:spcBef>
          <a:spcPct val="0"/>
        </a:spcBef>
        <a:buNone/>
        <a:defRPr sz="32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orient="horz" pos="2160">
          <p15:clr>
            <a:srgbClr val="A4A3A4"/>
          </p15:clr>
        </p15:guide>
        <p15:guide id="27" orient="horz" pos="1152">
          <p15:clr>
            <a:srgbClr val="547EBF"/>
          </p15:clr>
        </p15:guide>
        <p15:guide id="28" pos="7440">
          <p15:clr>
            <a:srgbClr val="547EBF"/>
          </p15:clr>
        </p15:guide>
        <p15:guide id="29" orient="horz" pos="4080">
          <p15:clr>
            <a:srgbClr val="547EBF"/>
          </p15:clr>
        </p15:guide>
        <p15:guide id="30">
          <p15:clr>
            <a:srgbClr val="547EBF"/>
          </p15:clr>
        </p15:guide>
        <p15:guide id="31" pos="7680">
          <p15:clr>
            <a:srgbClr val="547EBF"/>
          </p15:clr>
        </p15:guide>
        <p15:guide id="32" pos="528">
          <p15:clr>
            <a:srgbClr val="547EBF"/>
          </p15:clr>
        </p15:guide>
        <p15:guide id="33" pos="6912">
          <p15:clr>
            <a:srgbClr val="547EBF"/>
          </p15:clr>
        </p15:guide>
        <p15:guide id="34" orient="horz" pos="240">
          <p15:clr>
            <a:srgbClr val="547EBF"/>
          </p15:clr>
        </p15:guide>
        <p15:guide id="35" orient="horz" pos="552">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6B35BF3F-16B5-4455-9940-525560AFDC68}" type="datetime1">
              <a:rPr lang="en-US" smtClean="0"/>
              <a:t>1/15/2026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1225867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3988"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 id="2147483999" r:id="rId43"/>
    <p:sldLayoutId id="2147484000" r:id="rId44"/>
    <p:sldLayoutId id="2147484001" r:id="rId45"/>
    <p:sldLayoutId id="2147484002" r:id="rId46"/>
    <p:sldLayoutId id="2147484003" r:id="rId47"/>
    <p:sldLayoutId id="2147484004" r:id="rId48"/>
    <p:sldLayoutId id="2147484005" r:id="rId49"/>
    <p:sldLayoutId id="2147484006" r:id="rId50"/>
    <p:sldLayoutId id="2147484007" r:id="rId51"/>
    <p:sldLayoutId id="2147484008" r:id="rId52"/>
    <p:sldLayoutId id="2147484009" r:id="rId53"/>
    <p:sldLayoutId id="2147484010" r:id="rId54"/>
    <p:sldLayoutId id="2147484011" r:id="rId55"/>
    <p:sldLayoutId id="2147484012" r:id="rId56"/>
    <p:sldLayoutId id="2147484013" r:id="rId57"/>
    <p:sldLayoutId id="2147484014" r:id="rId58"/>
    <p:sldLayoutId id="2147484015" r:id="rId59"/>
    <p:sldLayoutId id="2147484016" r:id="rId60"/>
    <p:sldLayoutId id="2147484017" r:id="rId61"/>
    <p:sldLayoutId id="2147484018" r:id="rId62"/>
    <p:sldLayoutId id="2147484019" r:id="rId63"/>
    <p:sldLayoutId id="2147484020" r:id="rId64"/>
    <p:sldLayoutId id="2147484021" r:id="rId65"/>
    <p:sldLayoutId id="2147484022" r:id="rId66"/>
    <p:sldLayoutId id="2147484023" r:id="rId67"/>
    <p:sldLayoutId id="2147484024" r:id="rId68"/>
    <p:sldLayoutId id="2147484025" r:id="rId69"/>
    <p:sldLayoutId id="2147484026" r:id="rId70"/>
    <p:sldLayoutId id="2147484027" r:id="rId71"/>
    <p:sldLayoutId id="2147484028" r:id="rId72"/>
    <p:sldLayoutId id="2147484029" r:id="rId73"/>
    <p:sldLayoutId id="2147484030" r:id="rId74"/>
    <p:sldLayoutId id="2147484031" r:id="rId75"/>
    <p:sldLayoutId id="2147484032" r:id="rId76"/>
    <p:sldLayoutId id="2147484033" r:id="rId77"/>
    <p:sldLayoutId id="2147484034" r:id="rId78"/>
    <p:sldLayoutId id="2147484035" r:id="rId79"/>
    <p:sldLayoutId id="2147484036" r:id="rId80"/>
    <p:sldLayoutId id="2147484037" r:id="rId81"/>
    <p:sldLayoutId id="2147484038" r:id="rId82"/>
    <p:sldLayoutId id="2147484039" r:id="rId83"/>
    <p:sldLayoutId id="2147484040" r:id="rId84"/>
    <p:sldLayoutId id="2147484041" r:id="rId85"/>
  </p:sldLayoutIdLst>
  <p:hf hdr="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xfrm>
            <a:off x="-18788" y="-22860"/>
            <a:ext cx="2581879" cy="6903720"/>
          </a:xfrm>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2930374" y="2147455"/>
            <a:ext cx="8201751" cy="4170218"/>
          </a:xfrm>
          <a:noFill/>
        </p:spPr>
        <p:txBody>
          <a:bodyPr vert="horz" lIns="91440" tIns="45720" rIns="91440" bIns="45720" rtlCol="0" anchor="t">
            <a:normAutofit/>
          </a:bodyPr>
          <a:lstStyle/>
          <a:p>
            <a:pPr algn="just"/>
            <a:r>
              <a:rPr lang="el-GR" sz="2000" dirty="0" smtClean="0"/>
              <a:t>Για να υπάρχει </a:t>
            </a:r>
            <a:r>
              <a:rPr lang="el-GR" sz="2000" b="1" dirty="0" smtClean="0"/>
              <a:t>έλεγχος της μεταφοράς </a:t>
            </a:r>
            <a:r>
              <a:rPr lang="el-GR" sz="2000" dirty="0" smtClean="0"/>
              <a:t>από το </a:t>
            </a:r>
            <a:r>
              <a:rPr lang="el-GR" sz="2000" b="1" dirty="0" smtClean="0"/>
              <a:t>Ημερολόγιο</a:t>
            </a:r>
            <a:r>
              <a:rPr lang="el-GR" sz="2000" dirty="0" smtClean="0"/>
              <a:t> στους λογαριασμούς του </a:t>
            </a:r>
            <a:r>
              <a:rPr lang="el-GR" sz="2000" b="1" dirty="0" smtClean="0"/>
              <a:t>Γενικού Καθολικού</a:t>
            </a:r>
            <a:r>
              <a:rPr lang="el-GR" sz="2000" dirty="0" smtClean="0"/>
              <a:t>, χρειάζεται να υπολογιστούν τα </a:t>
            </a:r>
            <a:r>
              <a:rPr lang="el-GR" sz="2000" b="1" dirty="0" smtClean="0"/>
              <a:t>αθροίσματα</a:t>
            </a:r>
            <a:r>
              <a:rPr lang="el-GR" sz="2000" dirty="0" smtClean="0"/>
              <a:t> όλων </a:t>
            </a:r>
            <a:r>
              <a:rPr lang="el-GR" sz="2000" b="1" dirty="0" smtClean="0"/>
              <a:t>των λογαριασμών </a:t>
            </a:r>
            <a:r>
              <a:rPr lang="el-GR" sz="2000" dirty="0" smtClean="0"/>
              <a:t>του Γενικού Καθολικού.</a:t>
            </a:r>
            <a:endParaRPr lang="en-US" sz="2000" dirty="0"/>
          </a:p>
          <a:p>
            <a:pPr algn="just"/>
            <a:r>
              <a:rPr lang="el-GR" sz="2000" dirty="0" smtClean="0"/>
              <a:t>Γι’ αυτόν τον υπολογισμό συντάσουμε ειδικό </a:t>
            </a:r>
            <a:r>
              <a:rPr lang="el-GR" sz="2000" b="1" dirty="0" smtClean="0"/>
              <a:t>πίνακα</a:t>
            </a:r>
            <a:r>
              <a:rPr lang="el-GR" sz="2000" dirty="0" smtClean="0"/>
              <a:t>, ο οποίος ονομάζεται </a:t>
            </a:r>
            <a:r>
              <a:rPr lang="el-GR" sz="2000" b="1" dirty="0" smtClean="0"/>
              <a:t>Ισοζύγιο</a:t>
            </a:r>
            <a:r>
              <a:rPr lang="el-GR" sz="2000" dirty="0" smtClean="0"/>
              <a:t> των λογαριασμών του Γενικού Καθολικού.</a:t>
            </a:r>
            <a:endParaRPr lang="en-US" sz="2000" dirty="0"/>
          </a:p>
          <a:p>
            <a:pPr algn="just"/>
            <a:r>
              <a:rPr lang="el-GR" sz="2000" dirty="0" smtClean="0"/>
              <a:t>Το </a:t>
            </a:r>
            <a:r>
              <a:rPr lang="el-GR" sz="2000" b="1" dirty="0" smtClean="0"/>
              <a:t>Ισοζύγιο</a:t>
            </a:r>
            <a:r>
              <a:rPr lang="el-GR" sz="2000" dirty="0" smtClean="0"/>
              <a:t> αυτό, λοιπόν, είναι ένας </a:t>
            </a:r>
            <a:r>
              <a:rPr lang="el-GR" sz="2000" b="1" dirty="0" smtClean="0"/>
              <a:t>πίνακας</a:t>
            </a:r>
            <a:r>
              <a:rPr lang="el-GR" sz="2000" dirty="0" smtClean="0"/>
              <a:t>, στον οποίο αναγράφονται </a:t>
            </a:r>
            <a:r>
              <a:rPr lang="el-GR" sz="2000" b="1" dirty="0" smtClean="0"/>
              <a:t>όλοι οι λογαριασμοί </a:t>
            </a:r>
            <a:r>
              <a:rPr lang="el-GR" sz="2000" dirty="0" smtClean="0"/>
              <a:t>του Γενικού Καθολικού (και οι εξισωμένοι) με τα </a:t>
            </a:r>
            <a:r>
              <a:rPr lang="el-GR" sz="2000" b="1" dirty="0" smtClean="0"/>
              <a:t>αθροίσματα</a:t>
            </a:r>
            <a:r>
              <a:rPr lang="el-GR" sz="2000" dirty="0" smtClean="0"/>
              <a:t> της χρέωσής τους, της πίστωσής τους και με τα </a:t>
            </a:r>
            <a:r>
              <a:rPr lang="el-GR" sz="2000" b="1" dirty="0" smtClean="0"/>
              <a:t>υπόλοιπά</a:t>
            </a:r>
            <a:r>
              <a:rPr lang="el-GR" sz="2000" dirty="0" smtClean="0"/>
              <a:t> τους.</a:t>
            </a:r>
            <a:endParaRPr lang="en-US" sz="2000" dirty="0"/>
          </a:p>
        </p:txBody>
      </p:sp>
      <p:sp>
        <p:nvSpPr>
          <p:cNvPr id="6" name="Subtitle 3">
            <a:extLst>
              <a:ext uri="{FF2B5EF4-FFF2-40B4-BE49-F238E27FC236}">
                <a16:creationId xmlns:a16="http://schemas.microsoft.com/office/drawing/2014/main" id="{C8DCEE19-DDF9-070E-AB7A-EF04DFB3B875}"/>
              </a:ext>
            </a:extLst>
          </p:cNvPr>
          <p:cNvSpPr txBox="1">
            <a:spLocks/>
          </p:cNvSpPr>
          <p:nvPr/>
        </p:nvSpPr>
        <p:spPr>
          <a:xfrm>
            <a:off x="2930374" y="983671"/>
            <a:ext cx="8354151" cy="76163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altLang="zh-CN" sz="2600" b="0" i="0" u="none" strike="noStrike" kern="1200" cap="none" spc="0" normalizeH="0" baseline="0" noProof="0" dirty="0" smtClean="0">
                <a:ln>
                  <a:noFill/>
                </a:ln>
                <a:solidFill>
                  <a:sysClr val="windowText" lastClr="000000"/>
                </a:solidFill>
                <a:effectLst/>
                <a:uLnTx/>
                <a:uFillTx/>
                <a:latin typeface="Arial"/>
                <a:ea typeface="+mn-ea"/>
                <a:cs typeface="+mn-cs"/>
              </a:rPr>
              <a:t>4.4  ΙΣΟΖΥΓΙΟ ΛΟΓΑΡΙΑΣΜΩΝ ΓΕΝΙΚΟΥ ΚΑΘΟΛΙΚΟΥ</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altLang="zh-CN" sz="2200" dirty="0" smtClean="0">
                <a:solidFill>
                  <a:sysClr val="windowText" lastClr="000000"/>
                </a:solidFill>
                <a:latin typeface="Arial"/>
              </a:rPr>
              <a:t>4.4.1. Γενικά</a:t>
            </a:r>
            <a:endParaRPr kumimoji="0" lang="zh-CN" altLang="en-US" sz="2200" b="0" i="0" u="none" strike="noStrike" kern="1200" cap="none" spc="0" normalizeH="0" baseline="0" noProof="0" dirty="0">
              <a:ln>
                <a:noFill/>
              </a:ln>
              <a:solidFill>
                <a:sysClr val="windowText" lastClr="000000"/>
              </a:solidFill>
              <a:effectLst/>
              <a:uLnTx/>
              <a:uFillTx/>
              <a:latin typeface="Arial"/>
            </a:endParaRPr>
          </a:p>
        </p:txBody>
      </p:sp>
    </p:spTree>
    <p:extLst>
      <p:ext uri="{BB962C8B-B14F-4D97-AF65-F5344CB8AC3E}">
        <p14:creationId xmlns:p14="http://schemas.microsoft.com/office/powerpoint/2010/main" val="768677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5" descr="A close up of a leaf">
            <a:extLst>
              <a:ext uri="{FF2B5EF4-FFF2-40B4-BE49-F238E27FC236}">
                <a16:creationId xmlns:a16="http://schemas.microsoft.com/office/drawing/2014/main" id="{D6E9EE89-2952-15AB-D32F-B1FA5961B0B8}"/>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
            <a:ext cx="12192000" cy="651159"/>
          </a:xfrm>
          <a:prstGeom prst="rect">
            <a:avLst/>
          </a:prstGeom>
          <a:solidFill>
            <a:schemeClr val="accent1">
              <a:tint val="40000"/>
            </a:schemeClr>
          </a:solidFill>
        </p:spPr>
      </p:pic>
      <p:sp>
        <p:nvSpPr>
          <p:cNvPr id="38" name="TextBox 37"/>
          <p:cNvSpPr txBox="1"/>
          <p:nvPr/>
        </p:nvSpPr>
        <p:spPr>
          <a:xfrm>
            <a:off x="415636" y="766830"/>
            <a:ext cx="11429999" cy="430887"/>
          </a:xfrm>
          <a:prstGeom prst="rect">
            <a:avLst/>
          </a:prstGeom>
          <a:noFill/>
        </p:spPr>
        <p:txBody>
          <a:bodyPr wrap="square" rtlCol="0">
            <a:spAutoFit/>
          </a:bodyPr>
          <a:lstStyle/>
          <a:p>
            <a:pPr marL="45720" marR="0" lvl="0" indent="0" algn="just" defTabSz="914400" rtl="0" eaLnBrk="1" fontAlgn="auto" latinLnBrk="0" hangingPunct="1">
              <a:lnSpc>
                <a:spcPct val="100000"/>
              </a:lnSpc>
              <a:spcBef>
                <a:spcPts val="0"/>
              </a:spcBef>
              <a:spcAft>
                <a:spcPts val="0"/>
              </a:spcAft>
              <a:buClrTx/>
              <a:buSzTx/>
              <a:buFontTx/>
              <a:buNone/>
              <a:tabLst/>
              <a:defRPr/>
            </a:pPr>
            <a:r>
              <a:rPr kumimoji="0" lang="el-GR" sz="2200" i="0" strike="noStrike" kern="1200" cap="none" spc="0" normalizeH="0" baseline="0" noProof="0" dirty="0" smtClean="0">
                <a:ln>
                  <a:noFill/>
                </a:ln>
                <a:solidFill>
                  <a:srgbClr val="404040"/>
                </a:solidFill>
                <a:effectLst/>
                <a:uLnTx/>
                <a:uFillTx/>
                <a:latin typeface="Arial" panose="020B0604020202020204" pitchFamily="34" charset="0"/>
                <a:ea typeface="+mn-ea"/>
                <a:cs typeface="Arial" panose="020B0604020202020204" pitchFamily="34" charset="0"/>
              </a:rPr>
              <a:t>     </a:t>
            </a:r>
            <a:endParaRPr kumimoji="0" lang="el-GR" sz="2200" i="0"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898072" y="96977"/>
            <a:ext cx="8672945" cy="461665"/>
          </a:xfrm>
          <a:prstGeom prst="rect">
            <a:avLst/>
          </a:prstGeom>
          <a:noFill/>
        </p:spPr>
        <p:txBody>
          <a:bodyPr wrap="square" rtlCol="0">
            <a:spAutoFit/>
          </a:bodyPr>
          <a:lstStyle/>
          <a:p>
            <a:pPr algn="ctr"/>
            <a:r>
              <a:rPr lang="el-GR" sz="2400" b="1" dirty="0" smtClean="0">
                <a:solidFill>
                  <a:schemeClr val="bg2"/>
                </a:solidFill>
              </a:rPr>
              <a:t>4.4.1.  ΠΑΡΑΔΕΙΓΜΑ ΙΣΟΖΥΓΙΟΥ ΓΕΝΙΚΟΥ ΚΑΘΟΛΙΚΟΥ</a:t>
            </a:r>
            <a:endParaRPr lang="en-US" sz="2400" b="1"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4542014"/>
              </p:ext>
            </p:extLst>
          </p:nvPr>
        </p:nvGraphicFramePr>
        <p:xfrm>
          <a:off x="678871" y="834697"/>
          <a:ext cx="10584875" cy="2580640"/>
        </p:xfrm>
        <a:graphic>
          <a:graphicData uri="http://schemas.openxmlformats.org/drawingml/2006/table">
            <a:tbl>
              <a:tblPr firstRow="1" bandRow="1">
                <a:tableStyleId>{5C22544A-7EE6-4342-B048-85BDC9FD1C3A}</a:tableStyleId>
              </a:tblPr>
              <a:tblGrid>
                <a:gridCol w="637311">
                  <a:extLst>
                    <a:ext uri="{9D8B030D-6E8A-4147-A177-3AD203B41FA5}">
                      <a16:colId xmlns:a16="http://schemas.microsoft.com/office/drawing/2014/main" val="1927771590"/>
                    </a:ext>
                  </a:extLst>
                </a:gridCol>
                <a:gridCol w="872836">
                  <a:extLst>
                    <a:ext uri="{9D8B030D-6E8A-4147-A177-3AD203B41FA5}">
                      <a16:colId xmlns:a16="http://schemas.microsoft.com/office/drawing/2014/main" val="3880037977"/>
                    </a:ext>
                  </a:extLst>
                </a:gridCol>
                <a:gridCol w="3026228">
                  <a:extLst>
                    <a:ext uri="{9D8B030D-6E8A-4147-A177-3AD203B41FA5}">
                      <a16:colId xmlns:a16="http://schemas.microsoft.com/office/drawing/2014/main" val="3004996266"/>
                    </a:ext>
                  </a:extLst>
                </a:gridCol>
                <a:gridCol w="1512125">
                  <a:extLst>
                    <a:ext uri="{9D8B030D-6E8A-4147-A177-3AD203B41FA5}">
                      <a16:colId xmlns:a16="http://schemas.microsoft.com/office/drawing/2014/main" val="2853055219"/>
                    </a:ext>
                  </a:extLst>
                </a:gridCol>
                <a:gridCol w="1512125">
                  <a:extLst>
                    <a:ext uri="{9D8B030D-6E8A-4147-A177-3AD203B41FA5}">
                      <a16:colId xmlns:a16="http://schemas.microsoft.com/office/drawing/2014/main" val="1739771860"/>
                    </a:ext>
                  </a:extLst>
                </a:gridCol>
                <a:gridCol w="1512125">
                  <a:extLst>
                    <a:ext uri="{9D8B030D-6E8A-4147-A177-3AD203B41FA5}">
                      <a16:colId xmlns:a16="http://schemas.microsoft.com/office/drawing/2014/main" val="996170497"/>
                    </a:ext>
                  </a:extLst>
                </a:gridCol>
                <a:gridCol w="1512125">
                  <a:extLst>
                    <a:ext uri="{9D8B030D-6E8A-4147-A177-3AD203B41FA5}">
                      <a16:colId xmlns:a16="http://schemas.microsoft.com/office/drawing/2014/main" val="2015106287"/>
                    </a:ext>
                  </a:extLst>
                </a:gridCol>
              </a:tblGrid>
              <a:tr h="384497">
                <a:tc gridSpan="7">
                  <a:txBody>
                    <a:bodyPr/>
                    <a:lstStyle/>
                    <a:p>
                      <a:pPr algn="ctr"/>
                      <a:r>
                        <a:rPr lang="el-GR" sz="2000" dirty="0" smtClean="0"/>
                        <a:t>ΙΣΟΖΥΓΙΟ  ΓΕΝΙΚΟΥ  ΚΑΘΟΛΙΚΟΥ  31/10/2002</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7886325"/>
                  </a:ext>
                </a:extLst>
              </a:tr>
              <a:tr h="370840">
                <a:tc rowSpan="2">
                  <a:txBody>
                    <a:bodyPr/>
                    <a:lstStyle/>
                    <a:p>
                      <a:pPr algn="ctr"/>
                      <a:r>
                        <a:rPr lang="el-GR" sz="1600" b="1" dirty="0" smtClean="0"/>
                        <a:t>Α/Α</a:t>
                      </a:r>
                      <a:endParaRPr lang="en-US" sz="1600" b="1" dirty="0"/>
                    </a:p>
                  </a:txBody>
                  <a:tcPr anchor="ctr"/>
                </a:tc>
                <a:tc rowSpan="2">
                  <a:txBody>
                    <a:bodyPr/>
                    <a:lstStyle/>
                    <a:p>
                      <a:pPr marL="0" algn="ctr" defTabSz="914400" rtl="0" eaLnBrk="1" latinLnBrk="0" hangingPunct="1"/>
                      <a:r>
                        <a:rPr lang="el-GR" sz="1600" b="1" kern="1200" dirty="0" smtClean="0">
                          <a:solidFill>
                            <a:schemeClr val="dk1"/>
                          </a:solidFill>
                          <a:latin typeface="+mn-lt"/>
                          <a:ea typeface="+mn-ea"/>
                          <a:cs typeface="+mn-cs"/>
                        </a:rPr>
                        <a:t>Σ.Γ.Κ.</a:t>
                      </a:r>
                      <a:endParaRPr lang="en-US" sz="1600" b="1" kern="1200" dirty="0">
                        <a:solidFill>
                          <a:schemeClr val="dk1"/>
                        </a:solidFill>
                        <a:latin typeface="+mn-lt"/>
                        <a:ea typeface="+mn-ea"/>
                        <a:cs typeface="+mn-cs"/>
                      </a:endParaRPr>
                    </a:p>
                  </a:txBody>
                  <a:tcPr anchor="ctr"/>
                </a:tc>
                <a:tc rowSpan="2">
                  <a:txBody>
                    <a:bodyPr/>
                    <a:lstStyle/>
                    <a:p>
                      <a:pPr algn="ctr"/>
                      <a:r>
                        <a:rPr lang="el-GR" sz="1600" b="1" dirty="0" smtClean="0"/>
                        <a:t>ΤΙΤΛΟΣ ΛΟΓΑΡΙΑΣΜΟΥ</a:t>
                      </a:r>
                      <a:endParaRPr lang="en-US" sz="1600" b="1" dirty="0"/>
                    </a:p>
                  </a:txBody>
                  <a:tcPr anchor="ctr"/>
                </a:tc>
                <a:tc gridSpan="2">
                  <a:txBody>
                    <a:bodyPr/>
                    <a:lstStyle/>
                    <a:p>
                      <a:pPr algn="ctr"/>
                      <a:r>
                        <a:rPr lang="el-GR" sz="1600" b="1" dirty="0" smtClean="0"/>
                        <a:t>ΑΘΡΟΙΣΜΑΤΑ</a:t>
                      </a:r>
                      <a:endParaRPr lang="en-US" sz="1600" b="1" dirty="0"/>
                    </a:p>
                  </a:txBody>
                  <a:tcPr/>
                </a:tc>
                <a:tc hMerge="1">
                  <a:txBody>
                    <a:bodyPr/>
                    <a:lstStyle/>
                    <a:p>
                      <a:pPr algn="ctr"/>
                      <a:endParaRPr lang="en-US" dirty="0"/>
                    </a:p>
                  </a:txBody>
                  <a:tcPr/>
                </a:tc>
                <a:tc gridSpan="2">
                  <a:txBody>
                    <a:bodyPr/>
                    <a:lstStyle/>
                    <a:p>
                      <a:pPr algn="ctr"/>
                      <a:r>
                        <a:rPr lang="el-GR" sz="1600" b="1" dirty="0" smtClean="0"/>
                        <a:t>ΥΠΟΛΟΙΠΑ</a:t>
                      </a:r>
                      <a:endParaRPr lang="en-US" sz="1600" b="1" dirty="0"/>
                    </a:p>
                  </a:txBody>
                  <a:tcPr/>
                </a:tc>
                <a:tc hMerge="1">
                  <a:txBody>
                    <a:bodyPr/>
                    <a:lstStyle/>
                    <a:p>
                      <a:pPr algn="ctr"/>
                      <a:endParaRPr lang="en-US" dirty="0"/>
                    </a:p>
                  </a:txBody>
                  <a:tcPr/>
                </a:tc>
                <a:extLst>
                  <a:ext uri="{0D108BD9-81ED-4DB2-BD59-A6C34878D82A}">
                    <a16:rowId xmlns:a16="http://schemas.microsoft.com/office/drawing/2014/main" val="2073698899"/>
                  </a:ext>
                </a:extLst>
              </a:tr>
              <a:tr h="370840">
                <a:tc vMerge="1">
                  <a:txBody>
                    <a:bodyPr/>
                    <a:lstStyle/>
                    <a:p>
                      <a:endParaRPr lang="en-US" dirty="0"/>
                    </a:p>
                  </a:txBody>
                  <a:tcPr/>
                </a:tc>
                <a:tc vMerge="1">
                  <a:txBody>
                    <a:bodyPr/>
                    <a:lstStyle/>
                    <a:p>
                      <a:pPr marL="0" algn="ctr" defTabSz="914400" rtl="0" eaLnBrk="1" latinLnBrk="0" hangingPunct="1"/>
                      <a:endParaRPr lang="en-US" sz="1800" kern="1200" dirty="0">
                        <a:solidFill>
                          <a:schemeClr val="dk1"/>
                        </a:solidFill>
                        <a:latin typeface="+mn-lt"/>
                        <a:ea typeface="+mn-ea"/>
                        <a:cs typeface="+mn-cs"/>
                      </a:endParaRPr>
                    </a:p>
                  </a:txBody>
                  <a:tcPr/>
                </a:tc>
                <a:tc vMerge="1">
                  <a:txBody>
                    <a:bodyPr/>
                    <a:lstStyle/>
                    <a:p>
                      <a:endParaRPr lang="en-US" dirty="0"/>
                    </a:p>
                  </a:txBody>
                  <a:tcPr/>
                </a:tc>
                <a:tc>
                  <a:txBody>
                    <a:bodyPr/>
                    <a:lstStyle/>
                    <a:p>
                      <a:r>
                        <a:rPr lang="el-GR" sz="1600" b="1" dirty="0" smtClean="0"/>
                        <a:t>ΧΡΕΩΣΗΣ</a:t>
                      </a:r>
                      <a:endParaRPr lang="en-US" sz="1600" b="1" dirty="0"/>
                    </a:p>
                  </a:txBody>
                  <a:tcPr/>
                </a:tc>
                <a:tc>
                  <a:txBody>
                    <a:bodyPr/>
                    <a:lstStyle/>
                    <a:p>
                      <a:r>
                        <a:rPr lang="el-GR" sz="1600" b="1" dirty="0" smtClean="0"/>
                        <a:t>ΠΙΣΤΩΣΗΣ</a:t>
                      </a:r>
                      <a:endParaRPr lang="en-US" sz="1600" b="1" dirty="0"/>
                    </a:p>
                  </a:txBody>
                  <a:tcPr/>
                </a:tc>
                <a:tc>
                  <a:txBody>
                    <a:bodyPr/>
                    <a:lstStyle/>
                    <a:p>
                      <a:r>
                        <a:rPr lang="el-GR" sz="1600" b="1" dirty="0" smtClean="0"/>
                        <a:t>ΧΡΕΩΣΤΙΚΑ</a:t>
                      </a:r>
                      <a:endParaRPr lang="en-US" sz="1600" b="1" dirty="0"/>
                    </a:p>
                  </a:txBody>
                  <a:tcPr/>
                </a:tc>
                <a:tc>
                  <a:txBody>
                    <a:bodyPr/>
                    <a:lstStyle/>
                    <a:p>
                      <a:r>
                        <a:rPr lang="el-GR" sz="1600" b="1" dirty="0" smtClean="0"/>
                        <a:t>ΠΙΣΤΩΤΙΚΑ</a:t>
                      </a:r>
                      <a:endParaRPr lang="en-US" sz="1600" b="1" dirty="0"/>
                    </a:p>
                  </a:txBody>
                  <a:tcPr/>
                </a:tc>
                <a:extLst>
                  <a:ext uri="{0D108BD9-81ED-4DB2-BD59-A6C34878D82A}">
                    <a16:rowId xmlns:a16="http://schemas.microsoft.com/office/drawing/2014/main" val="2580268689"/>
                  </a:ext>
                </a:extLst>
              </a:tr>
              <a:tr h="370840">
                <a:tc>
                  <a:txBody>
                    <a:bodyPr/>
                    <a:lstStyle/>
                    <a:p>
                      <a:pPr algn="ctr"/>
                      <a:r>
                        <a:rPr lang="el-GR" sz="1800" dirty="0" smtClean="0"/>
                        <a:t>1</a:t>
                      </a:r>
                      <a:endParaRPr lang="en-US" sz="1800" dirty="0"/>
                    </a:p>
                  </a:txBody>
                  <a:tcPr/>
                </a:tc>
                <a:tc>
                  <a:txBody>
                    <a:bodyPr/>
                    <a:lstStyle/>
                    <a:p>
                      <a:pPr algn="ctr"/>
                      <a:r>
                        <a:rPr lang="el-GR" sz="1800" dirty="0" smtClean="0"/>
                        <a:t>4</a:t>
                      </a:r>
                      <a:endParaRPr lang="en-US" sz="1800" dirty="0"/>
                    </a:p>
                  </a:txBody>
                  <a:tcPr/>
                </a:tc>
                <a:tc>
                  <a:txBody>
                    <a:bodyPr/>
                    <a:lstStyle/>
                    <a:p>
                      <a:r>
                        <a:rPr lang="el-GR" sz="1800" dirty="0" smtClean="0"/>
                        <a:t>Ταμείο</a:t>
                      </a:r>
                      <a:endParaRPr lang="en-US" sz="1800" dirty="0"/>
                    </a:p>
                  </a:txBody>
                  <a:tcPr/>
                </a:tc>
                <a:tc>
                  <a:txBody>
                    <a:bodyPr/>
                    <a:lstStyle/>
                    <a:p>
                      <a:r>
                        <a:rPr lang="el-GR" sz="1600" dirty="0" smtClean="0"/>
                        <a:t>       9.000</a:t>
                      </a:r>
                      <a:endParaRPr lang="en-US" sz="1600" dirty="0"/>
                    </a:p>
                  </a:txBody>
                  <a:tcPr/>
                </a:tc>
                <a:tc>
                  <a:txBody>
                    <a:bodyPr/>
                    <a:lstStyle/>
                    <a:p>
                      <a:r>
                        <a:rPr lang="el-GR" sz="1600" dirty="0" smtClean="0"/>
                        <a:t>       2.000</a:t>
                      </a:r>
                      <a:endParaRPr lang="en-US" sz="1600" dirty="0"/>
                    </a:p>
                  </a:txBody>
                  <a:tcPr/>
                </a:tc>
                <a:tc>
                  <a:txBody>
                    <a:bodyPr/>
                    <a:lstStyle/>
                    <a:p>
                      <a:r>
                        <a:rPr lang="el-GR" sz="1600" dirty="0" smtClean="0"/>
                        <a:t>      7.000</a:t>
                      </a:r>
                      <a:endParaRPr lang="en-US" sz="1600" dirty="0"/>
                    </a:p>
                  </a:txBody>
                  <a:tcPr/>
                </a:tc>
                <a:tc>
                  <a:txBody>
                    <a:bodyPr/>
                    <a:lstStyle/>
                    <a:p>
                      <a:endParaRPr lang="en-US" sz="1600"/>
                    </a:p>
                  </a:txBody>
                  <a:tcPr/>
                </a:tc>
                <a:extLst>
                  <a:ext uri="{0D108BD9-81ED-4DB2-BD59-A6C34878D82A}">
                    <a16:rowId xmlns:a16="http://schemas.microsoft.com/office/drawing/2014/main" val="928225650"/>
                  </a:ext>
                </a:extLst>
              </a:tr>
              <a:tr h="370840">
                <a:tc>
                  <a:txBody>
                    <a:bodyPr/>
                    <a:lstStyle/>
                    <a:p>
                      <a:pPr algn="ctr"/>
                      <a:r>
                        <a:rPr lang="el-GR" sz="1800" dirty="0" smtClean="0"/>
                        <a:t>2</a:t>
                      </a:r>
                      <a:endParaRPr lang="en-US" sz="1800" dirty="0"/>
                    </a:p>
                  </a:txBody>
                  <a:tcPr/>
                </a:tc>
                <a:tc>
                  <a:txBody>
                    <a:bodyPr/>
                    <a:lstStyle/>
                    <a:p>
                      <a:pPr algn="ctr"/>
                      <a:r>
                        <a:rPr lang="el-GR" sz="1800" dirty="0" smtClean="0"/>
                        <a:t>7</a:t>
                      </a:r>
                      <a:endParaRPr lang="en-US" sz="1800" dirty="0"/>
                    </a:p>
                  </a:txBody>
                  <a:tcPr/>
                </a:tc>
                <a:tc>
                  <a:txBody>
                    <a:bodyPr/>
                    <a:lstStyle/>
                    <a:p>
                      <a:r>
                        <a:rPr lang="el-GR" sz="1800" dirty="0" smtClean="0"/>
                        <a:t>Κεφάλαιο</a:t>
                      </a:r>
                      <a:endParaRPr lang="en-US" sz="1800" dirty="0"/>
                    </a:p>
                  </a:txBody>
                  <a:tcPr/>
                </a:tc>
                <a:tc>
                  <a:txBody>
                    <a:bodyPr/>
                    <a:lstStyle/>
                    <a:p>
                      <a:endParaRPr lang="en-US" sz="1600" dirty="0"/>
                    </a:p>
                  </a:txBody>
                  <a:tcPr/>
                </a:tc>
                <a:tc>
                  <a:txBody>
                    <a:bodyPr/>
                    <a:lstStyle/>
                    <a:p>
                      <a:r>
                        <a:rPr lang="el-GR" sz="1600" dirty="0" smtClean="0"/>
                        <a:t>       9.000</a:t>
                      </a:r>
                      <a:endParaRPr lang="en-US" sz="1600" dirty="0"/>
                    </a:p>
                  </a:txBody>
                  <a:tcPr/>
                </a:tc>
                <a:tc>
                  <a:txBody>
                    <a:bodyPr/>
                    <a:lstStyle/>
                    <a:p>
                      <a:endParaRPr lang="en-US" sz="1600" dirty="0"/>
                    </a:p>
                  </a:txBody>
                  <a:tcPr/>
                </a:tc>
                <a:tc>
                  <a:txBody>
                    <a:bodyPr/>
                    <a:lstStyle/>
                    <a:p>
                      <a:r>
                        <a:rPr lang="el-GR" sz="1600" dirty="0" smtClean="0"/>
                        <a:t>       9.000</a:t>
                      </a:r>
                      <a:endParaRPr lang="en-US" sz="1600" dirty="0"/>
                    </a:p>
                  </a:txBody>
                  <a:tcPr/>
                </a:tc>
                <a:extLst>
                  <a:ext uri="{0D108BD9-81ED-4DB2-BD59-A6C34878D82A}">
                    <a16:rowId xmlns:a16="http://schemas.microsoft.com/office/drawing/2014/main" val="1300679347"/>
                  </a:ext>
                </a:extLst>
              </a:tr>
              <a:tr h="185420">
                <a:tc>
                  <a:txBody>
                    <a:bodyPr/>
                    <a:lstStyle/>
                    <a:p>
                      <a:pPr algn="ctr"/>
                      <a:r>
                        <a:rPr lang="el-GR" sz="1800" dirty="0" smtClean="0"/>
                        <a:t>3</a:t>
                      </a:r>
                      <a:endParaRPr lang="en-US" sz="1800" dirty="0"/>
                    </a:p>
                  </a:txBody>
                  <a:tcPr/>
                </a:tc>
                <a:tc>
                  <a:txBody>
                    <a:bodyPr/>
                    <a:lstStyle/>
                    <a:p>
                      <a:pPr algn="ctr"/>
                      <a:r>
                        <a:rPr lang="el-GR" sz="1800" dirty="0" smtClean="0"/>
                        <a:t>9</a:t>
                      </a:r>
                      <a:endParaRPr lang="en-US" sz="1800" dirty="0"/>
                    </a:p>
                  </a:txBody>
                  <a:tcPr/>
                </a:tc>
                <a:tc>
                  <a:txBody>
                    <a:bodyPr/>
                    <a:lstStyle/>
                    <a:p>
                      <a:r>
                        <a:rPr lang="el-GR" sz="1800" dirty="0" smtClean="0"/>
                        <a:t>Εμπορεύματα</a:t>
                      </a:r>
                      <a:endParaRPr lang="en-US" sz="1800" dirty="0"/>
                    </a:p>
                  </a:txBody>
                  <a:tcPr/>
                </a:tc>
                <a:tc>
                  <a:txBody>
                    <a:bodyPr/>
                    <a:lstStyle/>
                    <a:p>
                      <a:r>
                        <a:rPr lang="el-GR" sz="1600" dirty="0" smtClean="0"/>
                        <a:t>       5.000</a:t>
                      </a:r>
                      <a:endParaRPr lang="en-US" sz="1600" dirty="0"/>
                    </a:p>
                  </a:txBody>
                  <a:tcPr/>
                </a:tc>
                <a:tc>
                  <a:txBody>
                    <a:bodyPr/>
                    <a:lstStyle/>
                    <a:p>
                      <a:r>
                        <a:rPr lang="el-GR" sz="1600" dirty="0" smtClean="0"/>
                        <a:t>       3.000</a:t>
                      </a:r>
                      <a:endParaRPr lang="en-US" sz="1600" dirty="0"/>
                    </a:p>
                  </a:txBody>
                  <a:tcPr/>
                </a:tc>
                <a:tc>
                  <a:txBody>
                    <a:bodyPr/>
                    <a:lstStyle/>
                    <a:p>
                      <a:r>
                        <a:rPr lang="el-GR" sz="1600" dirty="0" smtClean="0"/>
                        <a:t>      2.000</a:t>
                      </a:r>
                      <a:endParaRPr lang="en-US" sz="1600" dirty="0"/>
                    </a:p>
                  </a:txBody>
                  <a:tcPr/>
                </a:tc>
                <a:tc>
                  <a:txBody>
                    <a:bodyPr/>
                    <a:lstStyle/>
                    <a:p>
                      <a:endParaRPr lang="en-US" sz="1600" dirty="0"/>
                    </a:p>
                  </a:txBody>
                  <a:tcPr/>
                </a:tc>
                <a:extLst>
                  <a:ext uri="{0D108BD9-81ED-4DB2-BD59-A6C34878D82A}">
                    <a16:rowId xmlns:a16="http://schemas.microsoft.com/office/drawing/2014/main" val="3774209436"/>
                  </a:ext>
                </a:extLst>
              </a:tr>
              <a:tr h="185420">
                <a:tc>
                  <a:txBody>
                    <a:bodyPr/>
                    <a:lstStyle/>
                    <a:p>
                      <a:endParaRPr lang="en-US" sz="1600" dirty="0"/>
                    </a:p>
                  </a:txBody>
                  <a:tcPr/>
                </a:tc>
                <a:tc>
                  <a:txBody>
                    <a:bodyPr/>
                    <a:lstStyle/>
                    <a:p>
                      <a:endParaRPr lang="en-US" sz="1600" dirty="0"/>
                    </a:p>
                  </a:txBody>
                  <a:tcPr/>
                </a:tc>
                <a:tc>
                  <a:txBody>
                    <a:bodyPr/>
                    <a:lstStyle/>
                    <a:p>
                      <a:r>
                        <a:rPr lang="el-GR" sz="1600" b="1" dirty="0" smtClean="0"/>
                        <a:t>Άθροισμα</a:t>
                      </a:r>
                      <a:endParaRPr lang="en-US" sz="1600" b="1" dirty="0"/>
                    </a:p>
                  </a:txBody>
                  <a:tcPr/>
                </a:tc>
                <a:tc>
                  <a:txBody>
                    <a:bodyPr/>
                    <a:lstStyle/>
                    <a:p>
                      <a:r>
                        <a:rPr lang="el-GR" sz="1600" b="1" dirty="0" smtClean="0"/>
                        <a:t>     14.000</a:t>
                      </a:r>
                      <a:endParaRPr lang="en-US" sz="1600" b="1" dirty="0"/>
                    </a:p>
                  </a:txBody>
                  <a:tcPr/>
                </a:tc>
                <a:tc>
                  <a:txBody>
                    <a:bodyPr/>
                    <a:lstStyle/>
                    <a:p>
                      <a:r>
                        <a:rPr lang="el-GR" sz="1600" b="1" dirty="0" smtClean="0"/>
                        <a:t>     14.000</a:t>
                      </a:r>
                      <a:endParaRPr lang="en-US" sz="1600" b="1" dirty="0"/>
                    </a:p>
                  </a:txBody>
                  <a:tcPr/>
                </a:tc>
                <a:tc>
                  <a:txBody>
                    <a:bodyPr/>
                    <a:lstStyle/>
                    <a:p>
                      <a:r>
                        <a:rPr lang="el-GR" sz="1600" b="1" dirty="0" smtClean="0"/>
                        <a:t>      9.000</a:t>
                      </a:r>
                      <a:endParaRPr lang="en-US" sz="1600" b="1" dirty="0"/>
                    </a:p>
                  </a:txBody>
                  <a:tcPr/>
                </a:tc>
                <a:tc>
                  <a:txBody>
                    <a:bodyPr/>
                    <a:lstStyle/>
                    <a:p>
                      <a:r>
                        <a:rPr lang="el-GR" sz="1600" b="1" dirty="0" smtClean="0"/>
                        <a:t>       9.000</a:t>
                      </a:r>
                      <a:endParaRPr lang="en-US" sz="1600" b="1" dirty="0"/>
                    </a:p>
                  </a:txBody>
                  <a:tcPr/>
                </a:tc>
                <a:extLst>
                  <a:ext uri="{0D108BD9-81ED-4DB2-BD59-A6C34878D82A}">
                    <a16:rowId xmlns:a16="http://schemas.microsoft.com/office/drawing/2014/main" val="3012932986"/>
                  </a:ext>
                </a:extLst>
              </a:tr>
            </a:tbl>
          </a:graphicData>
        </a:graphic>
      </p:graphicFrame>
      <p:sp>
        <p:nvSpPr>
          <p:cNvPr id="5" name="Rectangle 4"/>
          <p:cNvSpPr/>
          <p:nvPr/>
        </p:nvSpPr>
        <p:spPr>
          <a:xfrm>
            <a:off x="678871" y="3729375"/>
            <a:ext cx="10584875" cy="338554"/>
          </a:xfrm>
          <a:prstGeom prst="rect">
            <a:avLst/>
          </a:prstGeom>
        </p:spPr>
        <p:txBody>
          <a:bodyPr wrap="square">
            <a:spAutoFit/>
          </a:bodyPr>
          <a:lstStyle/>
          <a:p>
            <a:pPr algn="just"/>
            <a:r>
              <a:rPr lang="el-GR" sz="1600" b="1" dirty="0" smtClean="0"/>
              <a:t>ΑΘΡΟΙΣΜΑΤΑ ΧΡΕΩΣΗΣ = ΑΘΡΟΙΣΜΑΤΑ ΠΙΣΤΩΣΗΣ,           ΥΠΟΛΟΙΠΑ ΧΡΕΩΣΤΙΚΑ = ΥΠΟΛΟΙΠΑ ΠΙΣΤΩΤΙΚΑ</a:t>
            </a:r>
            <a:endParaRPr lang="en-US" sz="1600" b="1" dirty="0"/>
          </a:p>
        </p:txBody>
      </p:sp>
      <p:sp>
        <p:nvSpPr>
          <p:cNvPr id="9" name="Equal 8"/>
          <p:cNvSpPr/>
          <p:nvPr/>
        </p:nvSpPr>
        <p:spPr>
          <a:xfrm>
            <a:off x="6539345" y="3125053"/>
            <a:ext cx="332510" cy="2611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Equal 18"/>
          <p:cNvSpPr/>
          <p:nvPr/>
        </p:nvSpPr>
        <p:spPr>
          <a:xfrm>
            <a:off x="9545781" y="3118494"/>
            <a:ext cx="332510" cy="2611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678870" y="4154247"/>
            <a:ext cx="10584875" cy="369332"/>
          </a:xfrm>
          <a:prstGeom prst="rect">
            <a:avLst/>
          </a:prstGeom>
        </p:spPr>
        <p:txBody>
          <a:bodyPr wrap="square">
            <a:spAutoFit/>
          </a:bodyPr>
          <a:lstStyle/>
          <a:p>
            <a:pPr algn="just"/>
            <a:r>
              <a:rPr lang="el-GR" dirty="0" smtClean="0"/>
              <a:t>Και, επειδή τα ποσά αυτά έχουν μεταφερθεί από το Ημερολόγιο, θα ισχύει : </a:t>
            </a:r>
            <a:endParaRPr lang="en-US" sz="1600" b="1" dirty="0"/>
          </a:p>
        </p:txBody>
      </p:sp>
      <p:sp>
        <p:nvSpPr>
          <p:cNvPr id="21" name="Rectangle 20"/>
          <p:cNvSpPr/>
          <p:nvPr/>
        </p:nvSpPr>
        <p:spPr>
          <a:xfrm>
            <a:off x="678869" y="4662303"/>
            <a:ext cx="10584875" cy="1477328"/>
          </a:xfrm>
          <a:prstGeom prst="rect">
            <a:avLst/>
          </a:prstGeom>
        </p:spPr>
        <p:txBody>
          <a:bodyPr wrap="square">
            <a:spAutoFit/>
          </a:bodyPr>
          <a:lstStyle/>
          <a:p>
            <a:pPr algn="just">
              <a:spcAft>
                <a:spcPts val="600"/>
              </a:spcAft>
            </a:pPr>
            <a:r>
              <a:rPr lang="el-GR" sz="1600" b="1" dirty="0" smtClean="0"/>
              <a:t>ΑΘΡΟΙΣΜΑΤΑ ΧΡΕΩΣΗΣ ΗΜΕΡΟΛΟΓΙΟΥ = ΑΘΡΟΙΣΜΑΤΑ ΠΙΣΤΩΣΗΣ ΗΜΕΡΟΛΟΓΙΟΥ = ΑΘΡΟΙΣΜΑΤΑ ΧΡΕΩΣΗΣ ΙΣΟΖΥΓΙΟΥ = ΑΘΡΟΙΣΜΑΤΑ ΠΙΣΤΩΣΗΣ ΙΣΟΖΥΓΙΟΥ.</a:t>
            </a:r>
            <a:endParaRPr lang="el-GR" sz="1600" b="1" dirty="0"/>
          </a:p>
          <a:p>
            <a:pPr algn="just">
              <a:spcAft>
                <a:spcPts val="600"/>
              </a:spcAft>
            </a:pPr>
            <a:r>
              <a:rPr lang="el-GR" sz="1600" b="1" dirty="0" smtClean="0"/>
              <a:t>                                                                    ΑΧΗ  </a:t>
            </a:r>
            <a:r>
              <a:rPr lang="el-GR" sz="1600" b="1" dirty="0"/>
              <a:t>=  ΑΠΗ  =  </a:t>
            </a:r>
            <a:r>
              <a:rPr lang="el-GR" sz="1600" b="1" dirty="0" smtClean="0"/>
              <a:t>ΑΧΙ  </a:t>
            </a:r>
            <a:r>
              <a:rPr lang="el-GR" sz="1600" b="1" dirty="0"/>
              <a:t>=  </a:t>
            </a:r>
            <a:r>
              <a:rPr lang="el-GR" sz="1600" b="1" dirty="0" smtClean="0"/>
              <a:t>ΑΠΙ</a:t>
            </a:r>
          </a:p>
          <a:p>
            <a:pPr algn="just"/>
            <a:r>
              <a:rPr lang="el-GR" sz="1600" dirty="0" smtClean="0"/>
              <a:t>                                                                                        ΚΑΙ</a:t>
            </a:r>
            <a:endParaRPr lang="el-GR" sz="1600" dirty="0"/>
          </a:p>
          <a:p>
            <a:pPr algn="just"/>
            <a:endParaRPr lang="en-US" sz="1600" b="1" dirty="0"/>
          </a:p>
        </p:txBody>
      </p:sp>
      <p:sp>
        <p:nvSpPr>
          <p:cNvPr id="22" name="Rectangle 21"/>
          <p:cNvSpPr/>
          <p:nvPr/>
        </p:nvSpPr>
        <p:spPr>
          <a:xfrm>
            <a:off x="678869" y="5878245"/>
            <a:ext cx="10584875" cy="830997"/>
          </a:xfrm>
          <a:prstGeom prst="rect">
            <a:avLst/>
          </a:prstGeom>
        </p:spPr>
        <p:txBody>
          <a:bodyPr wrap="square">
            <a:spAutoFit/>
          </a:bodyPr>
          <a:lstStyle/>
          <a:p>
            <a:pPr algn="just"/>
            <a:r>
              <a:rPr lang="el-GR" sz="1600" b="1" dirty="0" smtClean="0"/>
              <a:t>ΑΘΡΟΙΣΜΑΤΑ ΧΡΕΩΣΤΙΚΩΝ ΥΠΟΛΟΙΠΩΝ ΙΣΟΖΥΓΙΟΥ = ΑΘΡΟΙΣΜΑΤΑ ΠΙΣΤΩΤΙΚΩΝ ΥΠΟΛΟΙΠΩΝ ΙΣΟΖΥΓΙΟΥ</a:t>
            </a:r>
            <a:endParaRPr lang="el-GR" sz="1600" b="1" dirty="0"/>
          </a:p>
          <a:p>
            <a:pPr algn="just"/>
            <a:r>
              <a:rPr lang="el-GR" sz="1600" b="1" dirty="0" smtClean="0"/>
              <a:t>                                                                                 ΑΧΥΙ  </a:t>
            </a:r>
            <a:r>
              <a:rPr lang="el-GR" sz="1600" b="1" dirty="0"/>
              <a:t>=  </a:t>
            </a:r>
            <a:r>
              <a:rPr lang="el-GR" sz="1600" b="1" dirty="0" smtClean="0"/>
              <a:t>ΑΠΥΙ</a:t>
            </a:r>
            <a:endParaRPr lang="el-GR" sz="1600" b="1" dirty="0"/>
          </a:p>
          <a:p>
            <a:pPr algn="just"/>
            <a:endParaRPr lang="en-US" sz="1600" b="1" dirty="0"/>
          </a:p>
        </p:txBody>
      </p:sp>
    </p:spTree>
    <p:extLst>
      <p:ext uri="{BB962C8B-B14F-4D97-AF65-F5344CB8AC3E}">
        <p14:creationId xmlns:p14="http://schemas.microsoft.com/office/powerpoint/2010/main" val="404076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descr="Looking up view of tall buildings">
            <a:extLst>
              <a:ext uri="{FF2B5EF4-FFF2-40B4-BE49-F238E27FC236}">
                <a16:creationId xmlns:a16="http://schemas.microsoft.com/office/drawing/2014/main" id="{A672B903-78EE-718A-C122-69D512078839}"/>
              </a:ext>
            </a:extLst>
          </p:cNvPr>
          <p:cNvPicPr>
            <a:picLocks noChangeAspect="1"/>
          </p:cNvPicPr>
          <p:nvPr/>
        </p:nvPicPr>
        <p:blipFill>
          <a:blip r:embed="rId3">
            <a:extLst>
              <a:ext uri="{28A0092B-C50C-407E-A947-70E740481C1C}">
                <a14:useLocalDpi xmlns:a14="http://schemas.microsoft.com/office/drawing/2010/main" val="0"/>
              </a:ext>
            </a:extLst>
          </a:blip>
          <a:srcRect t="61" b="61"/>
          <a:stretch/>
        </p:blipFill>
        <p:spPr>
          <a:xfrm>
            <a:off x="-18788" y="-22860"/>
            <a:ext cx="12210788" cy="577042"/>
          </a:xfrm>
          <a:prstGeom prst="rect">
            <a:avLst/>
          </a:prstGeom>
          <a:noFill/>
        </p:spPr>
      </p:pic>
      <p:sp>
        <p:nvSpPr>
          <p:cNvPr id="2" name="TextBox 1"/>
          <p:cNvSpPr txBox="1"/>
          <p:nvPr/>
        </p:nvSpPr>
        <p:spPr>
          <a:xfrm>
            <a:off x="0" y="69250"/>
            <a:ext cx="12191999"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smtClean="0">
                <a:ln>
                  <a:noFill/>
                </a:ln>
                <a:solidFill>
                  <a:srgbClr val="FFFFFF"/>
                </a:solidFill>
                <a:effectLst/>
                <a:uLnTx/>
                <a:uFillTx/>
                <a:latin typeface="Trade Gothic Next"/>
                <a:ea typeface="+mn-ea"/>
                <a:cs typeface="+mn-cs"/>
              </a:rPr>
              <a:t>4.4.1. Συνέχεια</a:t>
            </a:r>
            <a:endParaRPr kumimoji="0" lang="en-US" sz="1800" b="1" i="0" u="none" strike="noStrike" kern="1200" cap="none" spc="0" normalizeH="0" baseline="0" noProof="0" dirty="0">
              <a:ln>
                <a:noFill/>
              </a:ln>
              <a:solidFill>
                <a:srgbClr val="FFFFFF"/>
              </a:solidFill>
              <a:effectLst/>
              <a:uLnTx/>
              <a:uFillTx/>
              <a:latin typeface="Trade Gothic Next"/>
              <a:ea typeface="+mn-ea"/>
              <a:cs typeface="+mn-cs"/>
            </a:endParaRPr>
          </a:p>
        </p:txBody>
      </p:sp>
      <p:pic>
        <p:nvPicPr>
          <p:cNvPr id="11" name="Picture Placeholder 7" descr="Looking up view of tall buildings">
            <a:extLst>
              <a:ext uri="{FF2B5EF4-FFF2-40B4-BE49-F238E27FC236}">
                <a16:creationId xmlns:a16="http://schemas.microsoft.com/office/drawing/2014/main" id="{A672B903-78EE-718A-C122-69D512078839}"/>
              </a:ext>
            </a:extLst>
          </p:cNvPr>
          <p:cNvPicPr>
            <a:picLocks noChangeAspect="1"/>
          </p:cNvPicPr>
          <p:nvPr/>
        </p:nvPicPr>
        <p:blipFill>
          <a:blip r:embed="rId3">
            <a:extLst>
              <a:ext uri="{28A0092B-C50C-407E-A947-70E740481C1C}">
                <a14:useLocalDpi xmlns:a14="http://schemas.microsoft.com/office/drawing/2010/main" val="0"/>
              </a:ext>
            </a:extLst>
          </a:blip>
          <a:srcRect t="61" b="61"/>
          <a:stretch/>
        </p:blipFill>
        <p:spPr>
          <a:xfrm>
            <a:off x="0" y="530916"/>
            <a:ext cx="1011382" cy="6327084"/>
          </a:xfrm>
          <a:prstGeom prst="rect">
            <a:avLst/>
          </a:prstGeom>
          <a:noFill/>
        </p:spPr>
      </p:pic>
      <p:sp>
        <p:nvSpPr>
          <p:cNvPr id="33" name="Content Placeholder 2">
            <a:extLst>
              <a:ext uri="{FF2B5EF4-FFF2-40B4-BE49-F238E27FC236}">
                <a16:creationId xmlns:a16="http://schemas.microsoft.com/office/drawing/2014/main" id="{A6A33159-D030-2F82-A142-F75940728319}"/>
              </a:ext>
            </a:extLst>
          </p:cNvPr>
          <p:cNvSpPr txBox="1">
            <a:spLocks/>
          </p:cNvSpPr>
          <p:nvPr/>
        </p:nvSpPr>
        <p:spPr>
          <a:xfrm>
            <a:off x="1814946" y="1274619"/>
            <a:ext cx="9850581" cy="5181600"/>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7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el-GR" sz="2000" dirty="0" smtClean="0"/>
              <a:t>Τα Ισοζύγια, εκτός από τη δυνατότητα ελέγχου, δίνουν και την </a:t>
            </a:r>
            <a:r>
              <a:rPr lang="el-GR" sz="2000" b="1" dirty="0" smtClean="0"/>
              <a:t>εικόνα των περιουσιακών στοιχείων</a:t>
            </a:r>
            <a:r>
              <a:rPr lang="el-GR" sz="2000" dirty="0" smtClean="0"/>
              <a:t>, όπως αυτά έχουν διαμορφωθεί και είναι απαραίτητα στη διοίκηση για τη </a:t>
            </a:r>
            <a:r>
              <a:rPr lang="el-GR" sz="2000" b="1" dirty="0" smtClean="0"/>
              <a:t>λήψη αποφάσεων</a:t>
            </a:r>
            <a:r>
              <a:rPr lang="el-GR" sz="2000" dirty="0" smtClean="0"/>
              <a:t>.</a:t>
            </a:r>
            <a:endParaRPr lang="en-US" sz="2000" dirty="0" smtClean="0"/>
          </a:p>
          <a:p>
            <a:pPr algn="just">
              <a:spcAft>
                <a:spcPts val="1200"/>
              </a:spcAft>
            </a:pPr>
            <a:r>
              <a:rPr lang="el-GR" sz="2000" dirty="0" smtClean="0"/>
              <a:t>Συνήθως, συντάσσονται στο τέλος κάθε μήνα. Όταν περιλαμβάνουν την κίνηση λογαριασμών μόνο του μήνα, λέγονατι </a:t>
            </a:r>
            <a:r>
              <a:rPr lang="el-GR" sz="2000" b="1" dirty="0" smtClean="0"/>
              <a:t>Ισοζύγια Περιόδου</a:t>
            </a:r>
            <a:r>
              <a:rPr lang="el-GR" sz="2000" dirty="0" smtClean="0"/>
              <a:t>, ενώ, όταν περιλαμβάνουν συνολική κίνηση μέχρι το μήνα που συντάσσονται, ονομάζονται </a:t>
            </a:r>
            <a:r>
              <a:rPr lang="el-GR" sz="2000" b="1" dirty="0" smtClean="0"/>
              <a:t>Ανακεφαλαιωτικά Ισοζύγια</a:t>
            </a:r>
            <a:r>
              <a:rPr lang="el-GR" sz="2000" dirty="0" smtClean="0"/>
              <a:t>.</a:t>
            </a:r>
            <a:endParaRPr lang="en-US" sz="2000" dirty="0" smtClean="0"/>
          </a:p>
          <a:p>
            <a:pPr algn="just"/>
            <a:r>
              <a:rPr lang="el-GR" sz="2000" dirty="0" smtClean="0"/>
              <a:t>Υπάρχει η </a:t>
            </a:r>
            <a:r>
              <a:rPr lang="el-GR" sz="2000" b="1" dirty="0" smtClean="0"/>
              <a:t>πιθανότητα λάθους </a:t>
            </a:r>
            <a:r>
              <a:rPr lang="el-GR" sz="2000" dirty="0" smtClean="0"/>
              <a:t>ακόμη και σε περίπτωση που ισχύουν οι ανωτέρω ισότητες. Μπορεί να μεταφέρθηκε το ποσό ενός χρεούμενου λογαριασμού στη χρέωση κάποιου άλλου λογαριασμού, όχι του σωστού. Το λάθος αυτό δεν βρίσκεται με την παραπάνω ισότητα.</a:t>
            </a:r>
            <a:endParaRPr lang="el-GR" sz="2000" b="1" dirty="0" smtClean="0"/>
          </a:p>
          <a:p>
            <a:endParaRPr lang="en-US" sz="2000" b="1" dirty="0" smtClean="0"/>
          </a:p>
        </p:txBody>
      </p:sp>
    </p:spTree>
    <p:extLst>
      <p:ext uri="{BB962C8B-B14F-4D97-AF65-F5344CB8AC3E}">
        <p14:creationId xmlns:p14="http://schemas.microsoft.com/office/powerpoint/2010/main" val="173075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ighthouse on a cliff">
            <a:extLst>
              <a:ext uri="{FF2B5EF4-FFF2-40B4-BE49-F238E27FC236}">
                <a16:creationId xmlns:a16="http://schemas.microsoft.com/office/drawing/2014/main" id="{1143A016-FD49-0FE2-BE04-DE43018C7A50}"/>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115867" y="0"/>
            <a:ext cx="12076133" cy="6858000"/>
          </a:xfrm>
        </p:spPr>
      </p:pic>
      <p:sp>
        <p:nvSpPr>
          <p:cNvPr id="7" name="Slide Number Placeholder 6">
            <a:extLst>
              <a:ext uri="{FF2B5EF4-FFF2-40B4-BE49-F238E27FC236}">
                <a16:creationId xmlns:a16="http://schemas.microsoft.com/office/drawing/2014/main" id="{C3DE5055-D30D-321F-293A-1B5AC6DF99F6}"/>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850" b="0" i="0" u="none" strike="noStrike" kern="1200" cap="none" spc="0" normalizeH="0" baseline="0" noProof="0" smtClean="0">
                <a:ln>
                  <a:noFill/>
                </a:ln>
                <a:solidFill>
                  <a:srgbClr val="131313"/>
                </a:solidFill>
                <a:effectLst/>
                <a:uLnTx/>
                <a:uFillTx/>
                <a:latin typeface="Apto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50" b="0" i="0" u="none" strike="noStrike" kern="1200" cap="none" spc="0" normalizeH="0" baseline="0" noProof="0" dirty="0">
              <a:ln>
                <a:noFill/>
              </a:ln>
              <a:solidFill>
                <a:srgbClr val="131313"/>
              </a:solidFill>
              <a:effectLst/>
              <a:uLnTx/>
              <a:uFillTx/>
              <a:latin typeface="Aptos Light"/>
              <a:ea typeface="+mn-ea"/>
              <a:cs typeface="+mn-cs"/>
            </a:endParaRPr>
          </a:p>
        </p:txBody>
      </p:sp>
      <p:sp>
        <p:nvSpPr>
          <p:cNvPr id="8" name="Title 4">
            <a:extLst>
              <a:ext uri="{FF2B5EF4-FFF2-40B4-BE49-F238E27FC236}">
                <a16:creationId xmlns:a16="http://schemas.microsoft.com/office/drawing/2014/main" id="{32C77C5D-1541-4D4C-8CD9-E4CB2D74FBB4}"/>
              </a:ext>
            </a:extLst>
          </p:cNvPr>
          <p:cNvSpPr>
            <a:spLocks noGrp="1"/>
          </p:cNvSpPr>
          <p:nvPr>
            <p:ph type="title"/>
          </p:nvPr>
        </p:nvSpPr>
        <p:spPr>
          <a:xfrm>
            <a:off x="896132" y="2766218"/>
            <a:ext cx="10515600" cy="1325563"/>
          </a:xfrm>
        </p:spPr>
        <p:txBody>
          <a:bodyPr>
            <a:normAutofit/>
          </a:bodyPr>
          <a:lstStyle/>
          <a:p>
            <a:pPr algn="ctr"/>
            <a:r>
              <a:rPr lang="el-GR" sz="4400" b="1" dirty="0" smtClean="0">
                <a:solidFill>
                  <a:schemeClr val="bg1"/>
                </a:solidFill>
              </a:rPr>
              <a:t>Τ  Ε  Λ  Ο Σ</a:t>
            </a:r>
            <a:endParaRPr lang="en-US" sz="4400" b="1" dirty="0">
              <a:solidFill>
                <a:schemeClr val="bg1"/>
              </a:solidFill>
            </a:endParaRPr>
          </a:p>
        </p:txBody>
      </p:sp>
    </p:spTree>
    <p:extLst>
      <p:ext uri="{BB962C8B-B14F-4D97-AF65-F5344CB8AC3E}">
        <p14:creationId xmlns:p14="http://schemas.microsoft.com/office/powerpoint/2010/main" val="2840845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Refined Monochrome">
  <a:themeElements>
    <a:clrScheme name="Custom 57">
      <a:dk1>
        <a:srgbClr val="113D61"/>
      </a:dk1>
      <a:lt1>
        <a:srgbClr val="DCEBFF"/>
      </a:lt1>
      <a:dk2>
        <a:srgbClr val="000000"/>
      </a:dk2>
      <a:lt2>
        <a:srgbClr val="FFFFFF"/>
      </a:lt2>
      <a:accent1>
        <a:srgbClr val="3855B4"/>
      </a:accent1>
      <a:accent2>
        <a:srgbClr val="8E0000"/>
      </a:accent2>
      <a:accent3>
        <a:srgbClr val="DE0000"/>
      </a:accent3>
      <a:accent4>
        <a:srgbClr val="FFDCF2"/>
      </a:accent4>
      <a:accent5>
        <a:srgbClr val="DED2E3"/>
      </a:accent5>
      <a:accent6>
        <a:srgbClr val="F7F4F1"/>
      </a:accent6>
      <a:hlink>
        <a:srgbClr val="169C9A"/>
      </a:hlink>
      <a:folHlink>
        <a:srgbClr val="E15C3D"/>
      </a:folHlink>
    </a:clrScheme>
    <a:fontScheme name="Custom 23">
      <a:majorFont>
        <a:latin typeface="Bodoni MT"/>
        <a:ea typeface=""/>
        <a:cs typeface=""/>
      </a:majorFont>
      <a:minorFont>
        <a:latin typeface="Trade Gothic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fined Monochrome_Sales Presentation_win32_LW_V3" id="{5CA088F4-77D6-4E20-827C-8AA84F124F2F}" vid="{4489657A-662E-4C81-B6D3-306CF5BE480E}"/>
    </a:ext>
  </a:extLst>
</a:theme>
</file>

<file path=ppt/theme/theme3.xml><?xml version="1.0" encoding="utf-8"?>
<a:theme xmlns:a="http://schemas.openxmlformats.org/drawingml/2006/main" name="light_modernist">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19">
      <a:majorFont>
        <a:latin typeface="Arial Black"/>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modernist presentation_win32_SD_V8" id="{DD9F3DBC-97DB-4389-91E3-8FAD01D677DF}" vid="{B81B0F28-B8BA-42F4-B70F-6899486E5220}"/>
    </a:ext>
  </a:extLst>
</a:theme>
</file>

<file path=ppt/theme/theme4.xml><?xml version="1.0" encoding="utf-8"?>
<a:theme xmlns:a="http://schemas.openxmlformats.org/drawingml/2006/main" name="ChromaVTI">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_wac_SD_V6" id="{813CACB7-FFBF-451F-BE39-76C974DD84B4}" vid="{7DDF0AE8-F247-461D-B301-0BD9E5C3ACC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338</Words>
  <Application>Microsoft Office PowerPoint</Application>
  <PresentationFormat>Widescreen</PresentationFormat>
  <Paragraphs>56</Paragraphs>
  <Slides>4</Slides>
  <Notes>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vt:i4>
      </vt:variant>
    </vt:vector>
  </HeadingPairs>
  <TitlesOfParts>
    <vt:vector size="20" baseType="lpstr">
      <vt:lpstr>Aptos</vt:lpstr>
      <vt:lpstr>Aptos Light</vt:lpstr>
      <vt:lpstr>Arial</vt:lpstr>
      <vt:lpstr>Arial Black</vt:lpstr>
      <vt:lpstr>Avenir Next LT Pro Light</vt:lpstr>
      <vt:lpstr>Bodoni MT</vt:lpstr>
      <vt:lpstr>Bodoni MT Italic</vt:lpstr>
      <vt:lpstr>Calibri</vt:lpstr>
      <vt:lpstr>Corbel</vt:lpstr>
      <vt:lpstr>Trade Gothic Next</vt:lpstr>
      <vt:lpstr>Univers Condensed Light</vt:lpstr>
      <vt:lpstr>Walbaum Display Light</vt:lpstr>
      <vt:lpstr>AngleLinesVTI</vt:lpstr>
      <vt:lpstr>Refined Monochrome</vt:lpstr>
      <vt:lpstr>light_modernist</vt:lpstr>
      <vt:lpstr>ChromaVTI</vt:lpstr>
      <vt:lpstr>PowerPoint Presentation</vt:lpstr>
      <vt:lpstr>PowerPoint Presentation</vt:lpstr>
      <vt:lpstr>PowerPoint Presentation</vt:lpstr>
      <vt:lpstr>Τ  Ε  Λ  Ο 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Η ΠΕΡΙΟΥΣΙΑ ΤΗΣ ΕΠΙΧΕΙΡΗΣΗΣ, ΔΙΑΚΡΙΣΕΙΣ ΤΗΣ ΠΕΡΙΟΥΣΙΑΣ, ΕΦΑΡΜΟΓΗ</dc:title>
  <dc:creator>pkara</dc:creator>
  <cp:lastModifiedBy>pkara</cp:lastModifiedBy>
  <cp:revision>56</cp:revision>
  <dcterms:created xsi:type="dcterms:W3CDTF">2025-09-13T04:34:18Z</dcterms:created>
  <dcterms:modified xsi:type="dcterms:W3CDTF">2026-01-15T15:35:48Z</dcterms:modified>
</cp:coreProperties>
</file>